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323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3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306" r:id="rId26"/>
    <p:sldId id="268" r:id="rId27"/>
    <p:sldId id="269" r:id="rId28"/>
    <p:sldId id="295" r:id="rId29"/>
    <p:sldId id="275" r:id="rId30"/>
    <p:sldId id="276" r:id="rId31"/>
    <p:sldId id="286" r:id="rId32"/>
    <p:sldId id="287" r:id="rId33"/>
    <p:sldId id="288" r:id="rId34"/>
    <p:sldId id="289" r:id="rId35"/>
    <p:sldId id="294" r:id="rId36"/>
    <p:sldId id="291" r:id="rId37"/>
    <p:sldId id="290" r:id="rId38"/>
    <p:sldId id="270" r:id="rId39"/>
    <p:sldId id="292" r:id="rId40"/>
    <p:sldId id="293" r:id="rId41"/>
    <p:sldId id="296" r:id="rId42"/>
    <p:sldId id="297" r:id="rId43"/>
    <p:sldId id="271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274" r:id="rId53"/>
    <p:sldId id="307" r:id="rId54"/>
    <p:sldId id="308" r:id="rId55"/>
    <p:sldId id="324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7D26-E8A5-47CD-A026-2128C7C7994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B66E6-71C2-4701-8FF1-8CC88D1AB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3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8692-B855-0C81-371A-732CAE2EA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F7051-09B9-979E-5FAC-43C13F85E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F088F-FCA6-891A-5CE5-8E8DE95E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89CA-15D4-EA8C-236B-52A3839A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73A6-7076-88BF-0DA4-FB73E220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164F-8806-6F8F-304A-77B58FC3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42381-DE4D-7AF9-06A1-1031C52AD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F36A-C2AE-E4BA-114F-78E2F608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87DDC-C34E-2923-09D9-7502278B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46557-8046-4884-2521-5E00C156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5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F171C-2908-A40A-65BC-6BAFA6C10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97288-4784-B778-1D58-C19DE6296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C7E9E-24FD-5308-7CE7-4E8E2DB0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A5844-0372-3E77-5E99-F8D0EBCC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3D52-0EE5-0B56-1663-E1D5BFF6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7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CCC6-3425-4945-35B9-3588BEEC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87B46-0800-E71C-8B74-2C956777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166D-E6A2-1D75-EFEA-5DD9AF79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F0DEF-E8BB-AF3C-773F-1DE26912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D4E9F-068C-2FAE-AB0F-104F9918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9169-CF39-36B3-2781-43FE582D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0A3EE-91E8-74B5-3E9B-E9C61434E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E115-F7B4-DC4F-569E-BC7AF9BB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EF222-03C8-328E-B705-AAD9F003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B1A8B-C5B3-C9A0-03DC-4FBF859A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2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E90E-A51C-6771-BE22-FC0C5CDB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B41B-7BC6-02E9-F70E-BD13DB6C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D66CE-AEDE-7FD4-92EA-A83FFB73C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20891-87B1-AADD-FA24-C35A782A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CD317-E5E0-CEA1-57B0-DC5EDEF3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4B1BE-F1D0-479E-8258-CC23CB13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B2A3-725C-5189-B2E2-78E6DDB5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157FF-E035-E51B-424C-CB106023C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053C8-679B-3278-EDE3-BBE6C6A62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036DC-F9E2-A06D-9E4E-FEAD1541C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A63D5-3382-51BA-8E73-F58E8E0CD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10DE6-1549-5FB8-CB3C-4F5477AB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A1F51-FB79-4768-F92E-127371A1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15C64-58B8-00C9-622F-D79FF90F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73A4-FA06-7787-7D18-B79251B6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07FC6-6277-70B9-1491-BB12B3AF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2C6DE-B9B9-2CE3-7123-44142204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E578F-1F0F-81D0-5853-754E19E9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2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AA1942-BBCC-9B49-9275-73D503C7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D7423-0D41-6F35-E008-F233D066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D0AEC-F554-2B32-CCB6-DBD5A97A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D492-EE40-B72C-4A9D-EFC3A438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AEF1-7573-E23F-09DF-6292C268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2D03C-65D1-E77E-EB9B-C53E846F7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B54D5-4FBE-645E-209A-266D665C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FD103-7F96-7A6E-8CC4-F6ADAB8E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8CA73-9963-9496-BBE6-84350EAD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8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7209-194E-9A09-7A83-71E4FFFA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074F0-F1B2-105E-0C87-859287D5CF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0E3C3-AAC6-D354-0F9A-1DBBB7957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0C434-B464-2C1A-7173-1C92FD29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CA428-E006-CB72-0324-3FB42E39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BF148-82AB-C7DC-3D50-414EB308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4C566C-AD98-51BA-CE97-09EE942B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7817D-395C-C455-FC33-0B52627F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19C0-0396-C28E-9592-0610925A6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055AD-9F1A-4DE2-BB3C-60E35BA54A0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21C4C-2B35-F1E5-8925-34DC376E9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71AC9-877F-DF65-83A7-7583E0208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AAF1C-D393-49DB-839D-E32837647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74D8-003E-AB3B-68BD-D52414A57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latin typeface="Algerian" panose="04020705040A02060702" pitchFamily="82" charset="0"/>
              </a:rPr>
              <a:t>BLOOD BANK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0A53A-562A-D8BC-F276-28B503048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MEMBERS:</a:t>
            </a:r>
          </a:p>
          <a:p>
            <a:r>
              <a:rPr lang="en-US" dirty="0"/>
              <a:t>BARANIPRIYA VIJAYAKUMAR</a:t>
            </a:r>
          </a:p>
          <a:p>
            <a:r>
              <a:rPr lang="en-US" dirty="0"/>
              <a:t>KALAIYARASI K</a:t>
            </a:r>
          </a:p>
          <a:p>
            <a:endParaRPr lang="en-US" dirty="0"/>
          </a:p>
          <a:p>
            <a:r>
              <a:rPr lang="en-US" dirty="0"/>
              <a:t>GUIDED BY:</a:t>
            </a:r>
          </a:p>
          <a:p>
            <a:r>
              <a:rPr lang="en-US" dirty="0"/>
              <a:t>PROF: INDRAKKA MALI</a:t>
            </a:r>
          </a:p>
        </p:txBody>
      </p:sp>
    </p:spTree>
    <p:extLst>
      <p:ext uri="{BB962C8B-B14F-4D97-AF65-F5344CB8AC3E}">
        <p14:creationId xmlns:p14="http://schemas.microsoft.com/office/powerpoint/2010/main" val="52075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2498-8682-50C7-86C4-8653835A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WORKING OF FRONT-END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0955-ED3E-D094-A300-F03B6A476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+mj-lt"/>
              </a:rPr>
              <a:t>Blood Bank Application website implements MVC(Model-View-Controller) Architecture. As View, Angular-19 with routing is used.</a:t>
            </a:r>
          </a:p>
          <a:p>
            <a:r>
              <a:rPr lang="en-US" i="1" dirty="0">
                <a:latin typeface="+mj-lt"/>
              </a:rPr>
              <a:t>Java Persistence API (JPA) is used to write the business logic. REST Api’s are written to communicate between the server ports (Angular-&gt;port:4200 , Spring boot-&gt;port:9090, Mysql-&gt;port:3306)</a:t>
            </a:r>
          </a:p>
          <a:p>
            <a:r>
              <a:rPr lang="en-US" i="1" dirty="0">
                <a:latin typeface="+mj-lt"/>
              </a:rPr>
              <a:t>The project consists of customer login page and customer registration page, when the user navigates to localhost:4200. Customer can register and then login in request to use the website. Customer can search </a:t>
            </a:r>
            <a:r>
              <a:rPr lang="en-US" i="1" dirty="0" err="1">
                <a:latin typeface="+mj-lt"/>
              </a:rPr>
              <a:t>bloodbanks</a:t>
            </a:r>
            <a:r>
              <a:rPr lang="en-US" i="1" dirty="0">
                <a:latin typeface="+mj-lt"/>
              </a:rPr>
              <a:t> and add a blood request and maintain a request history. Customer can accept the request also.</a:t>
            </a:r>
          </a:p>
        </p:txBody>
      </p:sp>
    </p:spTree>
    <p:extLst>
      <p:ext uri="{BB962C8B-B14F-4D97-AF65-F5344CB8AC3E}">
        <p14:creationId xmlns:p14="http://schemas.microsoft.com/office/powerpoint/2010/main" val="180802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97BA-7093-702A-83EF-AD1891AA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WORKING OF FRONT-END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80B9-E017-F2F4-3163-C49E5307A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latin typeface="+mj-lt"/>
              </a:rPr>
              <a:t>This project consists of admin login page, when the admin navigates to localhost:4200. this is a common login page for admin, blood bank , hospital, user . Admin can view all the hospitals, blood banks , users records and update them. Admin can also view all the registered on the website and added hospitals , blood banks, and users also. Admin has to approve whenever hospitals and blood banks is registered.</a:t>
            </a:r>
          </a:p>
          <a:p>
            <a:r>
              <a:rPr lang="en-US" i="1" dirty="0">
                <a:latin typeface="+mj-lt"/>
              </a:rPr>
              <a:t>This project consists of hospital, blood bank register and then go to the login page, when the hospital and blood bank navigates  to localhost:4200. The hospital and blood banks can register first, then login in request to use the website. Blood bank can add , update blood availability whenever required. Blood bank will only be visible to the user when the admin approves that blood banks. 	 </a:t>
            </a:r>
          </a:p>
        </p:txBody>
      </p:sp>
    </p:spTree>
    <p:extLst>
      <p:ext uri="{BB962C8B-B14F-4D97-AF65-F5344CB8AC3E}">
        <p14:creationId xmlns:p14="http://schemas.microsoft.com/office/powerpoint/2010/main" val="38572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B2D2-404E-30A9-D329-0321F9F0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6DC50-F87B-9A30-4E13-69BC73A9D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1360714"/>
            <a:ext cx="10776857" cy="5225143"/>
          </a:xfrm>
        </p:spPr>
      </p:pic>
    </p:spTree>
    <p:extLst>
      <p:ext uri="{BB962C8B-B14F-4D97-AF65-F5344CB8AC3E}">
        <p14:creationId xmlns:p14="http://schemas.microsoft.com/office/powerpoint/2010/main" val="223846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9979-8E75-5CE1-A70A-65D8565C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ABOUT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2517E-5A87-F770-8890-406D34170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343"/>
            <a:ext cx="10515600" cy="5001532"/>
          </a:xfrm>
        </p:spPr>
      </p:pic>
    </p:spTree>
    <p:extLst>
      <p:ext uri="{BB962C8B-B14F-4D97-AF65-F5344CB8AC3E}">
        <p14:creationId xmlns:p14="http://schemas.microsoft.com/office/powerpoint/2010/main" val="382042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ACC8-D444-5FA3-8116-A504349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121BF-5D8F-8BF1-D7E0-8453F49DD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3114"/>
            <a:ext cx="10515600" cy="4979761"/>
          </a:xfrm>
        </p:spPr>
      </p:pic>
    </p:spTree>
    <p:extLst>
      <p:ext uri="{BB962C8B-B14F-4D97-AF65-F5344CB8AC3E}">
        <p14:creationId xmlns:p14="http://schemas.microsoft.com/office/powerpoint/2010/main" val="124792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0A9F-C879-47AE-9B7E-AB7A1AD5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LOGIN ROLES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F9833-20E3-59CA-A117-9A228049D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6" y="1502229"/>
            <a:ext cx="10319657" cy="5181600"/>
          </a:xfrm>
        </p:spPr>
      </p:pic>
    </p:spTree>
    <p:extLst>
      <p:ext uri="{BB962C8B-B14F-4D97-AF65-F5344CB8AC3E}">
        <p14:creationId xmlns:p14="http://schemas.microsoft.com/office/powerpoint/2010/main" val="183972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4C89-107F-5503-DD61-E3BFCFD1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ADMIN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2DD3D-7F53-5100-1E83-9B4B7A6A9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6914"/>
            <a:ext cx="10515600" cy="5055961"/>
          </a:xfrm>
        </p:spPr>
      </p:pic>
    </p:spTree>
    <p:extLst>
      <p:ext uri="{BB962C8B-B14F-4D97-AF65-F5344CB8AC3E}">
        <p14:creationId xmlns:p14="http://schemas.microsoft.com/office/powerpoint/2010/main" val="59125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B179-5469-401F-C4C9-CD25C652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ADMIN LOGIN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C2261F-78D8-B635-0C79-7D4AB8DB7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10515599" cy="5410200"/>
          </a:xfrm>
        </p:spPr>
      </p:pic>
    </p:spTree>
    <p:extLst>
      <p:ext uri="{BB962C8B-B14F-4D97-AF65-F5344CB8AC3E}">
        <p14:creationId xmlns:p14="http://schemas.microsoft.com/office/powerpoint/2010/main" val="63915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D844-ECD7-1312-E679-99A0B277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UPDATE HOSPITAL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EE65A-B24C-7391-313B-53C5604A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028" y="1284514"/>
            <a:ext cx="6879771" cy="5573486"/>
          </a:xfrm>
        </p:spPr>
      </p:pic>
    </p:spTree>
    <p:extLst>
      <p:ext uri="{BB962C8B-B14F-4D97-AF65-F5344CB8AC3E}">
        <p14:creationId xmlns:p14="http://schemas.microsoft.com/office/powerpoint/2010/main" val="429313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86B7-B1F0-F40B-C83D-FECE9CD0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DELETE HOSPITAL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CCC0A-EF8F-14A6-1F0C-502A41A3A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93370"/>
            <a:ext cx="10635342" cy="5464629"/>
          </a:xfrm>
        </p:spPr>
      </p:pic>
    </p:spTree>
    <p:extLst>
      <p:ext uri="{BB962C8B-B14F-4D97-AF65-F5344CB8AC3E}">
        <p14:creationId xmlns:p14="http://schemas.microsoft.com/office/powerpoint/2010/main" val="272557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01E0-C3C1-8B06-426C-522BADA3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lgerian" panose="04020705040A02060702" pitchFamily="82" charset="0"/>
              </a:rPr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CBBE-752C-3991-9F23-0AA1CBBB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09" y="1267691"/>
            <a:ext cx="10678391" cy="522518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Introduction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ER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Working of Back-End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Working of Front-End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Annotations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APIs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Features of the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Software </a:t>
            </a:r>
            <a:r>
              <a:rPr lang="en-US" dirty="0" err="1">
                <a:latin typeface="+mj-lt"/>
              </a:rPr>
              <a:t>Requirment</a:t>
            </a:r>
            <a:endParaRPr lang="en-US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1919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039A1-7AA3-8AD4-100C-D3E037C2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ACCEPT THE HOSPITAL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20499-B1A8-D07B-55E7-D81AA509A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9" y="1360714"/>
            <a:ext cx="8436428" cy="5497286"/>
          </a:xfrm>
        </p:spPr>
      </p:pic>
    </p:spTree>
    <p:extLst>
      <p:ext uri="{BB962C8B-B14F-4D97-AF65-F5344CB8AC3E}">
        <p14:creationId xmlns:p14="http://schemas.microsoft.com/office/powerpoint/2010/main" val="2954017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1725-689A-AD79-751F-582AD80C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ACCEPT THE HOSPITAL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DD55D-0699-BA1B-CAF4-CF4C5850A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82486"/>
            <a:ext cx="10363200" cy="5475514"/>
          </a:xfrm>
        </p:spPr>
      </p:pic>
    </p:spTree>
    <p:extLst>
      <p:ext uri="{BB962C8B-B14F-4D97-AF65-F5344CB8AC3E}">
        <p14:creationId xmlns:p14="http://schemas.microsoft.com/office/powerpoint/2010/main" val="231018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AA18-9FF5-31E8-768A-4FAC1924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ACCEPT THE HOSPITAL GOT A MAIL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D0E5D-8929-BF22-6083-A17833C36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3" y="1534886"/>
            <a:ext cx="9960429" cy="5181600"/>
          </a:xfrm>
        </p:spPr>
      </p:pic>
    </p:spTree>
    <p:extLst>
      <p:ext uri="{BB962C8B-B14F-4D97-AF65-F5344CB8AC3E}">
        <p14:creationId xmlns:p14="http://schemas.microsoft.com/office/powerpoint/2010/main" val="1163337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FC79-9B28-A037-59EF-6E218CD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SAME PROCESS FOLLOWED INTO BLOOD BANK ALSO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4A192-8647-54D8-91B1-0820CC21C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0688"/>
            <a:ext cx="10439400" cy="5167312"/>
          </a:xfrm>
        </p:spPr>
      </p:pic>
    </p:spTree>
    <p:extLst>
      <p:ext uri="{BB962C8B-B14F-4D97-AF65-F5344CB8AC3E}">
        <p14:creationId xmlns:p14="http://schemas.microsoft.com/office/powerpoint/2010/main" val="229046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E3E6-C827-8422-BE5A-FC3935A4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ADMIN CAN ADD ALL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F4217-C2ED-DD66-DA26-98EE9E431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7" y="1317170"/>
            <a:ext cx="6259286" cy="5540829"/>
          </a:xfrm>
        </p:spPr>
      </p:pic>
    </p:spTree>
    <p:extLst>
      <p:ext uri="{BB962C8B-B14F-4D97-AF65-F5344CB8AC3E}">
        <p14:creationId xmlns:p14="http://schemas.microsoft.com/office/powerpoint/2010/main" val="178195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8673-DAC8-D401-4410-8FBCB05F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ADMIN VIEW ALL BLOOD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44BD8-1509-3F09-5B2C-86E6329B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48" y="1418896"/>
            <a:ext cx="9932275" cy="5439103"/>
          </a:xfrm>
        </p:spPr>
      </p:pic>
    </p:spTree>
    <p:extLst>
      <p:ext uri="{BB962C8B-B14F-4D97-AF65-F5344CB8AC3E}">
        <p14:creationId xmlns:p14="http://schemas.microsoft.com/office/powerpoint/2010/main" val="4206101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AE9B-4F57-1C4C-3A0B-66915B64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SIGNUP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94AFA-CDA4-F1A3-390D-E58051CD3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80457"/>
            <a:ext cx="10515599" cy="5012418"/>
          </a:xfrm>
        </p:spPr>
      </p:pic>
    </p:spTree>
    <p:extLst>
      <p:ext uri="{BB962C8B-B14F-4D97-AF65-F5344CB8AC3E}">
        <p14:creationId xmlns:p14="http://schemas.microsoft.com/office/powerpoint/2010/main" val="99874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E5E0-071A-06AE-3C03-0BDD2BD6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BLOOD BANK 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A6699-6972-41A1-46EF-FBE413A78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36914"/>
            <a:ext cx="7043057" cy="5421086"/>
          </a:xfrm>
        </p:spPr>
      </p:pic>
    </p:spTree>
    <p:extLst>
      <p:ext uri="{BB962C8B-B14F-4D97-AF65-F5344CB8AC3E}">
        <p14:creationId xmlns:p14="http://schemas.microsoft.com/office/powerpoint/2010/main" val="240295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8479-6799-5639-EC73-16EBEC75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TERMS AND CONDITION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3BE2E-C836-CD30-9AC6-E0078C70E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63" y="1460938"/>
            <a:ext cx="7819696" cy="5255172"/>
          </a:xfrm>
        </p:spPr>
      </p:pic>
    </p:spTree>
    <p:extLst>
      <p:ext uri="{BB962C8B-B14F-4D97-AF65-F5344CB8AC3E}">
        <p14:creationId xmlns:p14="http://schemas.microsoft.com/office/powerpoint/2010/main" val="4153378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FE44-A7BF-3886-E7DB-77C39EA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BLOODBANK LOGIN AFTER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00A13-EC54-7547-0732-087CD4C7D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9556"/>
            <a:ext cx="10515600" cy="5308444"/>
          </a:xfrm>
        </p:spPr>
      </p:pic>
    </p:spTree>
    <p:extLst>
      <p:ext uri="{BB962C8B-B14F-4D97-AF65-F5344CB8AC3E}">
        <p14:creationId xmlns:p14="http://schemas.microsoft.com/office/powerpoint/2010/main" val="326758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6C7D-E4EF-8D63-505E-87DC91A2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BD77-BB0B-9FB4-D3D6-7111C707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44"/>
            <a:ext cx="10515600" cy="4779819"/>
          </a:xfrm>
        </p:spPr>
        <p:txBody>
          <a:bodyPr/>
          <a:lstStyle/>
          <a:p>
            <a:r>
              <a:rPr lang="en-US" dirty="0"/>
              <a:t>The Blood Bank Application is an online platform designed to simplify blood donation and request processes while facilitating seamless interactions among users, hospitals, and blood banks.</a:t>
            </a:r>
          </a:p>
          <a:p>
            <a:r>
              <a:rPr lang="en-US" dirty="0"/>
              <a:t>The application supports various transaction models, including Business-to-Business (B2B), Business-to-Consumer (B2C), and Consumer-to-Consumer(C2C), ensuring a comprehensive and efficient system.</a:t>
            </a:r>
          </a:p>
          <a:p>
            <a:r>
              <a:rPr lang="en-US" dirty="0"/>
              <a:t>That application have a four users that is admin, hospital, blood bank and user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8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497A-96AC-0126-67F5-A737EB0F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ADMIN ACCEPT THE REGISTRATION AFTER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4C7EE2-3C60-AA79-D240-12F0C2236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1690688"/>
            <a:ext cx="10352314" cy="5167312"/>
          </a:xfrm>
        </p:spPr>
      </p:pic>
    </p:spTree>
    <p:extLst>
      <p:ext uri="{BB962C8B-B14F-4D97-AF65-F5344CB8AC3E}">
        <p14:creationId xmlns:p14="http://schemas.microsoft.com/office/powerpoint/2010/main" val="267660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FEA2-8593-8C78-E1CB-8709644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BLOOD BANK AFTER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9A707-4C80-74A0-D899-529EAB31D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72" y="1706273"/>
            <a:ext cx="7987862" cy="5151727"/>
          </a:xfrm>
        </p:spPr>
      </p:pic>
    </p:spTree>
    <p:extLst>
      <p:ext uri="{BB962C8B-B14F-4D97-AF65-F5344CB8AC3E}">
        <p14:creationId xmlns:p14="http://schemas.microsoft.com/office/powerpoint/2010/main" val="425144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ECA5-0B45-E2C4-0B7E-2467A171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ADDED BLOOD AVAILABILITY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76CE0-5C95-48D4-EC82-9FCA3F3E0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2" y="1408386"/>
            <a:ext cx="10195035" cy="5449614"/>
          </a:xfrm>
        </p:spPr>
      </p:pic>
    </p:spTree>
    <p:extLst>
      <p:ext uri="{BB962C8B-B14F-4D97-AF65-F5344CB8AC3E}">
        <p14:creationId xmlns:p14="http://schemas.microsoft.com/office/powerpoint/2010/main" val="341568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6C56-F316-3138-30C0-F5429A4E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ADDED BLOOD AVILABILITY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A58D9-F20C-2ABD-30B4-8B2127C9E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14" y="1450428"/>
            <a:ext cx="6695089" cy="5407572"/>
          </a:xfrm>
        </p:spPr>
      </p:pic>
    </p:spTree>
    <p:extLst>
      <p:ext uri="{BB962C8B-B14F-4D97-AF65-F5344CB8AC3E}">
        <p14:creationId xmlns:p14="http://schemas.microsoft.com/office/powerpoint/2010/main" val="1193902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A05C-71DB-0F69-461B-B7541E48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VIEW USERS REQUEST AND ACCEPT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DCDCF1-576D-5B1F-3777-5D55239D1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62" y="1502978"/>
            <a:ext cx="9080938" cy="5355021"/>
          </a:xfrm>
        </p:spPr>
      </p:pic>
    </p:spTree>
    <p:extLst>
      <p:ext uri="{BB962C8B-B14F-4D97-AF65-F5344CB8AC3E}">
        <p14:creationId xmlns:p14="http://schemas.microsoft.com/office/powerpoint/2010/main" val="3637641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C25D-875D-5CE6-B065-2DAF50DF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BLOOD BANK PROFILE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A634D0-4697-9C8F-4382-0E2AAACE1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1450428"/>
            <a:ext cx="9879724" cy="5407572"/>
          </a:xfrm>
        </p:spPr>
      </p:pic>
    </p:spTree>
    <p:extLst>
      <p:ext uri="{BB962C8B-B14F-4D97-AF65-F5344CB8AC3E}">
        <p14:creationId xmlns:p14="http://schemas.microsoft.com/office/powerpoint/2010/main" val="1938729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B6AE-3BAB-4C3A-4E34-0411073E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ACCEPT USER BLOOD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30D4E-AF06-F5E8-C734-872ACD7DF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54" y="1408386"/>
            <a:ext cx="9343697" cy="5449614"/>
          </a:xfrm>
        </p:spPr>
      </p:pic>
    </p:spTree>
    <p:extLst>
      <p:ext uri="{BB962C8B-B14F-4D97-AF65-F5344CB8AC3E}">
        <p14:creationId xmlns:p14="http://schemas.microsoft.com/office/powerpoint/2010/main" val="1491703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DD43-2970-606E-7E1C-C38D0FE6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UPDATE BLOOD AVAILABILITY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3EFD2-6AB4-E16E-8599-DF73449A4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3" y="1545020"/>
            <a:ext cx="9532882" cy="5312979"/>
          </a:xfrm>
        </p:spPr>
      </p:pic>
    </p:spTree>
    <p:extLst>
      <p:ext uri="{BB962C8B-B14F-4D97-AF65-F5344CB8AC3E}">
        <p14:creationId xmlns:p14="http://schemas.microsoft.com/office/powerpoint/2010/main" val="409835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C239-4495-DD39-246B-B71AAC8D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HOSPITAL 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81F52-A254-C0FA-D1F8-F1B589C6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9" y="1426028"/>
            <a:ext cx="6498771" cy="5431971"/>
          </a:xfrm>
        </p:spPr>
      </p:pic>
    </p:spTree>
    <p:extLst>
      <p:ext uri="{BB962C8B-B14F-4D97-AF65-F5344CB8AC3E}">
        <p14:creationId xmlns:p14="http://schemas.microsoft.com/office/powerpoint/2010/main" val="2972746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2B75-42E0-AD16-2188-6AF9B183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HOSPITAL LOGIN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5978-ECAB-5B7D-EE43-1597CC757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also same process once admin accept the request and then go to login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11DF7-16B2-085B-0169-E90DBF29C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79" y="2680138"/>
            <a:ext cx="9774622" cy="41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0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56B5-E845-198B-4366-9D4F786C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755D-B9D2-1D16-E3BB-BDA52039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Business-to-Business(B2B):</a:t>
            </a:r>
          </a:p>
          <a:p>
            <a:pPr lvl="1"/>
            <a:r>
              <a:rPr lang="en-US" dirty="0"/>
              <a:t>Hospitals and Blood banks collaborate for blood supply management. Hospitals can submit blood requests, and Blood banks process and </a:t>
            </a:r>
            <a:r>
              <a:rPr lang="en-US" dirty="0" err="1"/>
              <a:t>fullfill</a:t>
            </a:r>
            <a:r>
              <a:rPr lang="en-US" dirty="0"/>
              <a:t> these requests, ensuring proper coordination and timely delivery.</a:t>
            </a:r>
          </a:p>
          <a:p>
            <a:r>
              <a:rPr lang="en-US" dirty="0"/>
              <a:t>Business-to-Consumer(B2C):</a:t>
            </a:r>
          </a:p>
          <a:p>
            <a:pPr lvl="1"/>
            <a:r>
              <a:rPr lang="en-US" dirty="0"/>
              <a:t>Blood banks provide services such as managing blood donations and requests directly to users , enabling them to donate blood or request it for their personal or family needs.</a:t>
            </a:r>
          </a:p>
          <a:p>
            <a:r>
              <a:rPr lang="en-US" dirty="0"/>
              <a:t>Consumer-to-Consumer(C2C):</a:t>
            </a:r>
          </a:p>
          <a:p>
            <a:pPr lvl="1"/>
            <a:r>
              <a:rPr lang="en-US" dirty="0"/>
              <a:t>Users (donors) and other users (recipients) interact indirectly via the platform. Donors can contribute to blood availability, which is then accessed by recipients, creating a peer-to-peer network for life-saving donations.</a:t>
            </a:r>
          </a:p>
        </p:txBody>
      </p:sp>
    </p:spTree>
    <p:extLst>
      <p:ext uri="{BB962C8B-B14F-4D97-AF65-F5344CB8AC3E}">
        <p14:creationId xmlns:p14="http://schemas.microsoft.com/office/powerpoint/2010/main" val="343503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7B5F-D59E-957C-511F-3626E892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LOGIN GO TO HOSPITAL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8973A4-8902-0BD1-5FC4-DED9E2E92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7" y="1492468"/>
            <a:ext cx="10026869" cy="5365531"/>
          </a:xfrm>
        </p:spPr>
      </p:pic>
    </p:spTree>
    <p:extLst>
      <p:ext uri="{BB962C8B-B14F-4D97-AF65-F5344CB8AC3E}">
        <p14:creationId xmlns:p14="http://schemas.microsoft.com/office/powerpoint/2010/main" val="1079582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14C1-94EF-E0D1-CF4D-AA0EEE8E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ADD A BLOOD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3AEC8-BDC2-1B8C-8CEC-2DB1800AF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6" y="1481958"/>
            <a:ext cx="9312165" cy="5376041"/>
          </a:xfrm>
        </p:spPr>
      </p:pic>
    </p:spTree>
    <p:extLst>
      <p:ext uri="{BB962C8B-B14F-4D97-AF65-F5344CB8AC3E}">
        <p14:creationId xmlns:p14="http://schemas.microsoft.com/office/powerpoint/2010/main" val="1103788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286A-C90A-52FF-DC54-6DA779F5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VIEW OUR REQUEST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D6D41-0729-AC82-3DC4-B55B58A38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69" y="1471448"/>
            <a:ext cx="8839200" cy="5386552"/>
          </a:xfrm>
        </p:spPr>
      </p:pic>
    </p:spTree>
    <p:extLst>
      <p:ext uri="{BB962C8B-B14F-4D97-AF65-F5344CB8AC3E}">
        <p14:creationId xmlns:p14="http://schemas.microsoft.com/office/powerpoint/2010/main" val="1624047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0303-A1F8-52D2-BA44-B59315E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USER 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C65E6-330C-BA0C-24BE-5A701B812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4" y="1393370"/>
            <a:ext cx="6346372" cy="5464629"/>
          </a:xfrm>
        </p:spPr>
      </p:pic>
    </p:spTree>
    <p:extLst>
      <p:ext uri="{BB962C8B-B14F-4D97-AF65-F5344CB8AC3E}">
        <p14:creationId xmlns:p14="http://schemas.microsoft.com/office/powerpoint/2010/main" val="1620464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8310-F7AE-E32C-4A06-BFF6934B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REGISTRATION USER DIRECTLY GO TO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2D49E-8862-A526-0828-63D8B3E8E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6" y="1825624"/>
            <a:ext cx="10026869" cy="5032375"/>
          </a:xfrm>
        </p:spPr>
      </p:pic>
    </p:spTree>
    <p:extLst>
      <p:ext uri="{BB962C8B-B14F-4D97-AF65-F5344CB8AC3E}">
        <p14:creationId xmlns:p14="http://schemas.microsoft.com/office/powerpoint/2010/main" val="918792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A7C1-E6F4-0868-1CE8-E4AEAA30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AFTER LOGIN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5E6DE-9683-F708-2EBF-D3AED191A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4510"/>
            <a:ext cx="10515599" cy="5323490"/>
          </a:xfrm>
        </p:spPr>
      </p:pic>
    </p:spTree>
    <p:extLst>
      <p:ext uri="{BB962C8B-B14F-4D97-AF65-F5344CB8AC3E}">
        <p14:creationId xmlns:p14="http://schemas.microsoft.com/office/powerpoint/2010/main" val="966956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1785-FD47-245F-A7AC-6871A13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VIEW BLOOD BANKS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3A35F-DB9A-3144-6EEC-0C08FF97C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1450428"/>
            <a:ext cx="10407869" cy="5297213"/>
          </a:xfrm>
        </p:spPr>
      </p:pic>
    </p:spTree>
    <p:extLst>
      <p:ext uri="{BB962C8B-B14F-4D97-AF65-F5344CB8AC3E}">
        <p14:creationId xmlns:p14="http://schemas.microsoft.com/office/powerpoint/2010/main" val="312080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7D41-46BD-959F-63BA-78669B15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VIEW ALL BLOOD AVAILABILITY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B8B822-4326-6149-C1F2-5F62FD5B9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59" y="1429408"/>
            <a:ext cx="6011917" cy="5428592"/>
          </a:xfrm>
        </p:spPr>
      </p:pic>
    </p:spTree>
    <p:extLst>
      <p:ext uri="{BB962C8B-B14F-4D97-AF65-F5344CB8AC3E}">
        <p14:creationId xmlns:p14="http://schemas.microsoft.com/office/powerpoint/2010/main" val="3718287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1933-A594-015A-6C6B-C3F50331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ADD BLOOD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677BF-2557-D617-CCE7-ABD8F1933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48" y="1366344"/>
            <a:ext cx="9133490" cy="5491655"/>
          </a:xfrm>
        </p:spPr>
      </p:pic>
    </p:spTree>
    <p:extLst>
      <p:ext uri="{BB962C8B-B14F-4D97-AF65-F5344CB8AC3E}">
        <p14:creationId xmlns:p14="http://schemas.microsoft.com/office/powerpoint/2010/main" val="1958491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256E-2BC6-46C4-2D03-F8C60ED1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VIEW OUR BLOOD REQUEST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64705-EAA5-0FD9-C671-8988F827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1" y="1597572"/>
            <a:ext cx="10289627" cy="5260428"/>
          </a:xfrm>
        </p:spPr>
      </p:pic>
    </p:spTree>
    <p:extLst>
      <p:ext uri="{BB962C8B-B14F-4D97-AF65-F5344CB8AC3E}">
        <p14:creationId xmlns:p14="http://schemas.microsoft.com/office/powerpoint/2010/main" val="249827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CF81-B470-17BB-70C1-D70D54E9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ROLES AND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6406C-02CF-B0FF-0184-F78F3BB75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Admin:</a:t>
            </a:r>
          </a:p>
          <a:p>
            <a:pPr lvl="1"/>
            <a:r>
              <a:rPr lang="en-US" dirty="0"/>
              <a:t>Admin oversees all system activities, managing records of users, hospitals, and blood banks while ensuring smooth operations.</a:t>
            </a:r>
          </a:p>
          <a:p>
            <a:r>
              <a:rPr lang="en-US" dirty="0"/>
              <a:t>Hospital:</a:t>
            </a:r>
          </a:p>
          <a:p>
            <a:pPr lvl="1"/>
            <a:r>
              <a:rPr lang="en-US" dirty="0"/>
              <a:t>Hospitals submit blood requests to </a:t>
            </a:r>
            <a:r>
              <a:rPr lang="en-US" dirty="0" err="1"/>
              <a:t>fullfill</a:t>
            </a:r>
            <a:r>
              <a:rPr lang="en-US" dirty="0"/>
              <a:t> patient needs and track request status.</a:t>
            </a:r>
          </a:p>
          <a:p>
            <a:r>
              <a:rPr lang="en-US" dirty="0"/>
              <a:t>Blood Bank:</a:t>
            </a:r>
          </a:p>
          <a:p>
            <a:pPr lvl="1"/>
            <a:r>
              <a:rPr lang="en-US" dirty="0"/>
              <a:t>Blood banks handle donations and requests, ensuring proper storage and distribution of blood.</a:t>
            </a:r>
          </a:p>
          <a:p>
            <a:r>
              <a:rPr lang="en-US" dirty="0"/>
              <a:t>User:</a:t>
            </a:r>
          </a:p>
          <a:p>
            <a:pPr lvl="1"/>
            <a:r>
              <a:rPr lang="en-US" dirty="0"/>
              <a:t>Users can donate blood, request it for personal use, and track the status of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535604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6DAF0-CC8C-569A-654E-885C68DF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USERS BLOOD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58253-B860-C4F5-D000-91E6F7785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3" y="1450428"/>
            <a:ext cx="10334297" cy="5407572"/>
          </a:xfrm>
        </p:spPr>
      </p:pic>
    </p:spTree>
    <p:extLst>
      <p:ext uri="{BB962C8B-B14F-4D97-AF65-F5344CB8AC3E}">
        <p14:creationId xmlns:p14="http://schemas.microsoft.com/office/powerpoint/2010/main" val="1591286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7F7F-C0D8-3EDE-56A9-FD1508F5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USER ACCEPT BLOOD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B57C1-CFEF-A032-7F0B-C3F28361F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2" y="1534510"/>
            <a:ext cx="10397358" cy="5323490"/>
          </a:xfrm>
        </p:spPr>
      </p:pic>
    </p:spTree>
    <p:extLst>
      <p:ext uri="{BB962C8B-B14F-4D97-AF65-F5344CB8AC3E}">
        <p14:creationId xmlns:p14="http://schemas.microsoft.com/office/powerpoint/2010/main" val="1115860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501-85ED-88F3-85AC-8B4466BE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FORGOT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AB979-1419-03D7-A936-2D9A8F23C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98" y="1397876"/>
            <a:ext cx="10239702" cy="5460124"/>
          </a:xfrm>
        </p:spPr>
      </p:pic>
    </p:spTree>
    <p:extLst>
      <p:ext uri="{BB962C8B-B14F-4D97-AF65-F5344CB8AC3E}">
        <p14:creationId xmlns:p14="http://schemas.microsoft.com/office/powerpoint/2010/main" val="2166145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EB99-BBDD-1D28-20B9-41B82BCA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ADA4-DFCF-BF17-49E9-9020B0D4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472" y="1690688"/>
            <a:ext cx="10597055" cy="4879975"/>
          </a:xfrm>
        </p:spPr>
        <p:txBody>
          <a:bodyPr>
            <a:noAutofit/>
          </a:bodyPr>
          <a:lstStyle/>
          <a:p>
            <a:r>
              <a:rPr lang="en-US" sz="1800" b="1" i="1" dirty="0">
                <a:latin typeface="+mj-lt"/>
              </a:rPr>
              <a:t>Annotation is a form of metadata that provides data about a program.</a:t>
            </a:r>
          </a:p>
          <a:p>
            <a:r>
              <a:rPr lang="en-US" sz="1800" b="1" i="1" dirty="0">
                <a:latin typeface="+mj-lt"/>
              </a:rPr>
              <a:t>Annotation starts with ‘@’ symbol.</a:t>
            </a:r>
          </a:p>
          <a:p>
            <a:r>
              <a:rPr lang="en-US" sz="1800" b="1" i="1" dirty="0">
                <a:latin typeface="+mj-lt"/>
              </a:rPr>
              <a:t>@Id: This id annotation is used to declare the attribute as the primary key.</a:t>
            </a:r>
          </a:p>
          <a:p>
            <a:r>
              <a:rPr lang="en-US" sz="1800" b="1" i="1" dirty="0">
                <a:latin typeface="+mj-lt"/>
              </a:rPr>
              <a:t>@Generatedvalue: Used to generate values automatically when user inserts a new record in the table.</a:t>
            </a:r>
          </a:p>
          <a:p>
            <a:r>
              <a:rPr lang="en-US" sz="1800" b="1" i="1" dirty="0">
                <a:latin typeface="+mj-lt"/>
              </a:rPr>
              <a:t>@NotBlank: Checks if the character sequence is not empty.</a:t>
            </a:r>
          </a:p>
          <a:p>
            <a:r>
              <a:rPr lang="en-US" sz="1800" b="1" i="1" dirty="0">
                <a:latin typeface="+mj-lt"/>
              </a:rPr>
              <a:t>@Email: Validates the email address.</a:t>
            </a:r>
          </a:p>
          <a:p>
            <a:r>
              <a:rPr lang="en-US" sz="1800" b="1" i="1" dirty="0">
                <a:latin typeface="+mj-lt"/>
              </a:rPr>
              <a:t>@Size: Used to restrict the length of the specified value.</a:t>
            </a:r>
          </a:p>
          <a:p>
            <a:r>
              <a:rPr lang="en-US" sz="1800" b="1" i="1" dirty="0">
                <a:latin typeface="+mj-lt"/>
              </a:rPr>
              <a:t>@NotNull: It sets the numerical value to be filled mandatory.</a:t>
            </a:r>
          </a:p>
          <a:p>
            <a:r>
              <a:rPr lang="en-US" sz="1800" b="1" i="1" dirty="0">
                <a:latin typeface="+mj-lt"/>
              </a:rPr>
              <a:t>@Entity: Specifies a class as entity class.</a:t>
            </a:r>
          </a:p>
          <a:p>
            <a:r>
              <a:rPr lang="en-US" sz="1800" b="1" i="1" dirty="0">
                <a:latin typeface="+mj-lt"/>
              </a:rPr>
              <a:t>@PathVariable: Specifies the name of the path variable to bind to.</a:t>
            </a:r>
          </a:p>
          <a:p>
            <a:r>
              <a:rPr lang="en-US" sz="1800" b="1" i="1" dirty="0">
                <a:latin typeface="+mj-lt"/>
              </a:rPr>
              <a:t>@RequestBody: Used to deserialize the request body object.</a:t>
            </a:r>
          </a:p>
          <a:p>
            <a:r>
              <a:rPr lang="en-US" sz="1800" b="1" i="1" dirty="0">
                <a:latin typeface="+mj-lt"/>
              </a:rPr>
              <a:t>@Override: Indicates that the child class method is overwriting its base class method</a:t>
            </a:r>
          </a:p>
        </p:txBody>
      </p:sp>
    </p:spTree>
    <p:extLst>
      <p:ext uri="{BB962C8B-B14F-4D97-AF65-F5344CB8AC3E}">
        <p14:creationId xmlns:p14="http://schemas.microsoft.com/office/powerpoint/2010/main" val="2108669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BC46-DF4C-7913-A0B5-BA7FA439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386B2-513A-F80F-3736-994B2328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7" y="1825625"/>
            <a:ext cx="10838793" cy="4848444"/>
          </a:xfrm>
        </p:spPr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@RestController: Used at the class level and allows the class to handle the requests made by the client.</a:t>
            </a:r>
          </a:p>
          <a:p>
            <a:r>
              <a:rPr lang="en-US" sz="1800" b="1" i="1" dirty="0">
                <a:latin typeface="+mj-lt"/>
              </a:rPr>
              <a:t>@Autowired: Used for automatic dependency injection.</a:t>
            </a:r>
          </a:p>
          <a:p>
            <a:r>
              <a:rPr lang="en-US" sz="1800" b="1" i="1" dirty="0">
                <a:latin typeface="+mj-lt"/>
              </a:rPr>
              <a:t>@Modifying: Enhance the query annotation.</a:t>
            </a:r>
          </a:p>
          <a:p>
            <a:r>
              <a:rPr lang="en-US" sz="1800" b="1" i="1" dirty="0">
                <a:latin typeface="+mj-lt"/>
              </a:rPr>
              <a:t>@Transactional: To specify that an interface, class or method must have transactional semantics.</a:t>
            </a:r>
          </a:p>
          <a:p>
            <a:r>
              <a:rPr lang="en-US" sz="1800" b="1" i="1" dirty="0">
                <a:latin typeface="+mj-lt"/>
              </a:rPr>
              <a:t>@CrossOrgin: Used to share resources from one domain to another.</a:t>
            </a:r>
          </a:p>
          <a:p>
            <a:r>
              <a:rPr lang="en-US" sz="1800" b="1" i="1" dirty="0">
                <a:latin typeface="+mj-lt"/>
              </a:rPr>
              <a:t>@ControllerAdvice: Allows handling exceptions across the whole application in one global handling component.</a:t>
            </a:r>
          </a:p>
          <a:p>
            <a:r>
              <a:rPr lang="en-US" sz="1800" b="1" i="1" dirty="0">
                <a:latin typeface="+mj-lt"/>
              </a:rPr>
              <a:t>@ExceptionHandler: Used to handle specific exceptions and send the custom responses to the client.</a:t>
            </a:r>
          </a:p>
          <a:p>
            <a:r>
              <a:rPr lang="en-US" sz="1800" b="1" i="1" dirty="0">
                <a:latin typeface="+mj-lt"/>
              </a:rPr>
              <a:t>@Service: Used to mark a class as a service provider.</a:t>
            </a:r>
          </a:p>
          <a:p>
            <a:r>
              <a:rPr lang="en-US" sz="1800" b="1" i="1" dirty="0">
                <a:latin typeface="+mj-lt"/>
              </a:rPr>
              <a:t>@Repository: Indicates the class provides mechanism for storage, retrieval, search, update and delete operations.</a:t>
            </a:r>
          </a:p>
          <a:p>
            <a:r>
              <a:rPr lang="en-US" sz="1800" b="1" i="1" dirty="0">
                <a:latin typeface="+mj-lt"/>
              </a:rPr>
              <a:t>@Query: It declares finder queries directly on the repository methods.</a:t>
            </a:r>
          </a:p>
          <a:p>
            <a:r>
              <a:rPr lang="en-US" sz="1800" b="1" i="1" dirty="0">
                <a:latin typeface="+mj-lt"/>
              </a:rPr>
              <a:t>@JsonManagedReference: Using this annotation that particular class only create a id</a:t>
            </a:r>
          </a:p>
          <a:p>
            <a:r>
              <a:rPr lang="en-US" sz="1800" b="1" i="1" dirty="0">
                <a:latin typeface="+mj-lt"/>
              </a:rPr>
              <a:t>@JsonBackReference: This back reference only follow that managed id</a:t>
            </a:r>
          </a:p>
          <a:p>
            <a:r>
              <a:rPr lang="en-US" sz="1800" b="1" i="1" dirty="0">
                <a:latin typeface="+mj-lt"/>
              </a:rPr>
              <a:t>@JsonIgnoreProperties: This is using for ignore other columns.</a:t>
            </a:r>
          </a:p>
        </p:txBody>
      </p:sp>
    </p:spTree>
    <p:extLst>
      <p:ext uri="{BB962C8B-B14F-4D97-AF65-F5344CB8AC3E}">
        <p14:creationId xmlns:p14="http://schemas.microsoft.com/office/powerpoint/2010/main" val="135263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EAB4-22B0-49F2-64E2-2019B7B9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344B-707D-6040-6EF5-F864B18E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C55E7-C3DA-DF88-4657-BA966DEF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7" y="1825625"/>
            <a:ext cx="10838793" cy="4848444"/>
          </a:xfrm>
        </p:spPr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@JoinColumn : which column joining the both classes</a:t>
            </a:r>
          </a:p>
          <a:p>
            <a:r>
              <a:rPr lang="en-US" sz="1800" b="1" i="1" dirty="0">
                <a:latin typeface="+mj-lt"/>
              </a:rPr>
              <a:t>@OneToOne: This is using Only for One To One Relationship the class</a:t>
            </a:r>
          </a:p>
          <a:p>
            <a:r>
              <a:rPr lang="en-US" sz="1800" b="1" i="1" dirty="0">
                <a:latin typeface="+mj-lt"/>
              </a:rPr>
              <a:t>@Pattern: Pattern is using into followed by some patterns</a:t>
            </a:r>
          </a:p>
          <a:p>
            <a:r>
              <a:rPr lang="en-US" sz="1800" b="1" i="1" dirty="0">
                <a:latin typeface="+mj-lt"/>
              </a:rPr>
              <a:t>@Column: That column annotation is using like accepted nullable field and length like that </a:t>
            </a:r>
          </a:p>
          <a:p>
            <a:endParaRPr lang="en-US" sz="1800" b="1" i="1" dirty="0">
              <a:latin typeface="+mj-lt"/>
            </a:endParaRPr>
          </a:p>
          <a:p>
            <a:endParaRPr lang="en-US" sz="18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9728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3DD5-8FBC-A39E-6491-AD52B30C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POSTMAN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B2DE2-E2A9-7072-2F8F-7166D5CA4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6" y="1324303"/>
            <a:ext cx="11151477" cy="5318235"/>
          </a:xfrm>
        </p:spPr>
      </p:pic>
    </p:spTree>
    <p:extLst>
      <p:ext uri="{BB962C8B-B14F-4D97-AF65-F5344CB8AC3E}">
        <p14:creationId xmlns:p14="http://schemas.microsoft.com/office/powerpoint/2010/main" val="3823885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556B-1C6F-8FA7-6B2B-11F7A77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BLOOD BANK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DB28-C942-EBB6-4365-2F119717B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1"/>
            <a:ext cx="10515600" cy="4758066"/>
          </a:xfrm>
        </p:spPr>
        <p:txBody>
          <a:bodyPr>
            <a:normAutofit fontScale="32500" lnSpcReduction="20000"/>
          </a:bodyPr>
          <a:lstStyle/>
          <a:p>
            <a:r>
              <a:rPr lang="en-US" sz="5500" b="1" i="1" dirty="0">
                <a:latin typeface="+mj-lt"/>
              </a:rPr>
              <a:t>@PostMapping(“/saveBloodBankCenter”)</a:t>
            </a:r>
          </a:p>
          <a:p>
            <a:r>
              <a:rPr lang="en-US" sz="5500" b="1" i="1" dirty="0">
                <a:latin typeface="+mj-lt"/>
              </a:rPr>
              <a:t>@GetMapping(“/getAllBloodBankCenter”)</a:t>
            </a:r>
          </a:p>
          <a:p>
            <a:r>
              <a:rPr lang="en-US" sz="5500" b="1" i="1" dirty="0">
                <a:latin typeface="+mj-lt"/>
              </a:rPr>
              <a:t>@GetMapping(“/getBloodBankCenterById/{bloodbankid}”)</a:t>
            </a:r>
          </a:p>
          <a:p>
            <a:r>
              <a:rPr lang="en-US" sz="5500" b="1" i="1" dirty="0">
                <a:latin typeface="+mj-lt"/>
              </a:rPr>
              <a:t>@PutMapping(“/updateBloodBankCenterById/{bloodbankid}”)</a:t>
            </a:r>
          </a:p>
          <a:p>
            <a:r>
              <a:rPr lang="en-US" sz="5500" b="1" i="1" dirty="0">
                <a:latin typeface="+mj-lt"/>
              </a:rPr>
              <a:t>@DeleteMapping(“/deleteBloodBankById/{bloodbankid}”)</a:t>
            </a:r>
          </a:p>
          <a:p>
            <a:r>
              <a:rPr lang="en-US" sz="5500" b="1" i="1" dirty="0">
                <a:latin typeface="+mj-lt"/>
              </a:rPr>
              <a:t>@GetMapping(“/getBloodBankByUserId/{userid}”)</a:t>
            </a:r>
          </a:p>
          <a:p>
            <a:r>
              <a:rPr lang="en-US" sz="5500" b="1" i="1" dirty="0">
                <a:latin typeface="+mj-lt"/>
              </a:rPr>
              <a:t>@PutMapping(“/acceptedBloodbank/{userid}”)</a:t>
            </a:r>
          </a:p>
          <a:p>
            <a:r>
              <a:rPr lang="en-US" sz="5500" b="1" i="1" dirty="0">
                <a:latin typeface="+mj-lt"/>
              </a:rPr>
              <a:t>@PutMapping(“/rejectedBloodbank/{userid}”)</a:t>
            </a:r>
          </a:p>
          <a:p>
            <a:r>
              <a:rPr lang="en-US" sz="5500" b="1" i="1" dirty="0">
                <a:latin typeface="+mj-lt"/>
              </a:rPr>
              <a:t>@PostMapping(“/login”)</a:t>
            </a:r>
          </a:p>
          <a:p>
            <a:r>
              <a:rPr lang="en-US" sz="5500" b="1" i="1" dirty="0">
                <a:latin typeface="+mj-lt"/>
              </a:rPr>
              <a:t>@PostMapping(“addNewBloodAvailability”)</a:t>
            </a:r>
          </a:p>
          <a:p>
            <a:r>
              <a:rPr lang="en-US" sz="5500" b="1" i="1" dirty="0">
                <a:latin typeface="+mj-lt"/>
              </a:rPr>
              <a:t>@GetMapping(“getBloodAvailabilityById/{userid}”)</a:t>
            </a:r>
          </a:p>
          <a:p>
            <a:r>
              <a:rPr lang="en-US" sz="5500" b="1" i="1" dirty="0">
                <a:latin typeface="+mj-lt"/>
              </a:rPr>
              <a:t>@GetMapping(“getAllBloodAvailability”)</a:t>
            </a:r>
          </a:p>
          <a:p>
            <a:r>
              <a:rPr lang="en-US" sz="5500" b="1" i="1" dirty="0">
                <a:latin typeface="+mj-lt"/>
              </a:rPr>
              <a:t>@PutMapping(“updateBloodAvailabilityById/{bloodavailabilityid}”)</a:t>
            </a:r>
          </a:p>
          <a:p>
            <a:r>
              <a:rPr lang="en-US" sz="5500" b="1" i="1" dirty="0">
                <a:latin typeface="+mj-lt"/>
              </a:rPr>
              <a:t>@GetMapping(“/getUserById/{userid}”)</a:t>
            </a:r>
          </a:p>
          <a:p>
            <a:r>
              <a:rPr lang="en-US" sz="5500" b="1" i="1" dirty="0">
                <a:latin typeface="+mj-lt"/>
              </a:rPr>
              <a:t>@PutMapping(“/forgotPassword/{username}”)</a:t>
            </a:r>
          </a:p>
          <a:p>
            <a:endParaRPr lang="en-US" sz="18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944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4D92-39AF-518B-1A6C-BC42D089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HOSPITAL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77C08-5772-8B0F-ACA0-2CBCB9B84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@PostMapping(“/saveHospital”)</a:t>
            </a:r>
          </a:p>
          <a:p>
            <a:r>
              <a:rPr lang="en-US" sz="1800" b="1" i="1" dirty="0">
                <a:latin typeface="+mj-lt"/>
              </a:rPr>
              <a:t>@GetMapping(“/getAllHospitals”)</a:t>
            </a:r>
          </a:p>
          <a:p>
            <a:r>
              <a:rPr lang="en-US" sz="1800" b="1" i="1" dirty="0">
                <a:latin typeface="+mj-lt"/>
              </a:rPr>
              <a:t>@GetMapping(“/getHospitalById/{hosid}”)</a:t>
            </a:r>
          </a:p>
          <a:p>
            <a:r>
              <a:rPr lang="en-US" sz="1800" b="1" i="1" dirty="0">
                <a:latin typeface="+mj-lt"/>
              </a:rPr>
              <a:t>@PutMapping(“updateHospitalById/{hosid}”)</a:t>
            </a:r>
          </a:p>
          <a:p>
            <a:r>
              <a:rPr lang="en-US" sz="1800" b="1" i="1" dirty="0">
                <a:latin typeface="+mj-lt"/>
              </a:rPr>
              <a:t>@DeleteMapping(“deleteHospitalById/{hosid}”)</a:t>
            </a:r>
          </a:p>
          <a:p>
            <a:r>
              <a:rPr lang="en-US" sz="1800" b="1" i="1" dirty="0">
                <a:latin typeface="+mj-lt"/>
              </a:rPr>
              <a:t>@GetMapping(“getHospitalByUserId/{userid}”)</a:t>
            </a:r>
          </a:p>
          <a:p>
            <a:r>
              <a:rPr lang="en-US" sz="1800" b="1" i="1" dirty="0">
                <a:latin typeface="+mj-lt"/>
              </a:rPr>
              <a:t>@PutMapping(“acceptedHospital/{userid}”)</a:t>
            </a:r>
          </a:p>
          <a:p>
            <a:r>
              <a:rPr lang="en-US" sz="1800" b="1" i="1" dirty="0">
                <a:latin typeface="+mj-lt"/>
              </a:rPr>
              <a:t>@PutMapping(“rejectedHospital/{userid}”)</a:t>
            </a:r>
          </a:p>
          <a:p>
            <a:r>
              <a:rPr lang="en-US" sz="1800" b="1" i="1" dirty="0">
                <a:latin typeface="+mj-lt"/>
              </a:rPr>
              <a:t>@PostMapping(“/login”)</a:t>
            </a:r>
          </a:p>
          <a:p>
            <a:r>
              <a:rPr lang="en-US" sz="1800" b="1" i="1" dirty="0">
                <a:latin typeface="+mj-lt"/>
              </a:rPr>
              <a:t>@GetMapping(“/getUserById/{userid}”)</a:t>
            </a:r>
          </a:p>
          <a:p>
            <a:r>
              <a:rPr lang="en-US" sz="1800" b="1" i="1" dirty="0">
                <a:latin typeface="+mj-lt"/>
              </a:rPr>
              <a:t>@PutMapping(“/forgotPassword/{username}”)</a:t>
            </a:r>
          </a:p>
        </p:txBody>
      </p:sp>
    </p:spTree>
    <p:extLst>
      <p:ext uri="{BB962C8B-B14F-4D97-AF65-F5344CB8AC3E}">
        <p14:creationId xmlns:p14="http://schemas.microsoft.com/office/powerpoint/2010/main" val="2319866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ABD-2172-2198-D83B-1C1141CB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USERS API’S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3DD2-0DF9-2B85-B15E-7CCE2A9C4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i="1" dirty="0">
                <a:latin typeface="+mj-lt"/>
              </a:rPr>
              <a:t>@PostMapping(“/saveUsers”)</a:t>
            </a:r>
          </a:p>
          <a:p>
            <a:r>
              <a:rPr lang="en-US" sz="1800" b="1" i="1" dirty="0">
                <a:latin typeface="+mj-lt"/>
              </a:rPr>
              <a:t>@GetMapping(“/getAllUsers”)</a:t>
            </a:r>
          </a:p>
          <a:p>
            <a:r>
              <a:rPr lang="en-US" sz="1800" b="1" i="1" dirty="0">
                <a:latin typeface="+mj-lt"/>
              </a:rPr>
              <a:t>@GetMapping(“/getUsersById/{usersid}”)</a:t>
            </a:r>
          </a:p>
          <a:p>
            <a:r>
              <a:rPr lang="en-US" sz="1800" b="1" i="1" dirty="0">
                <a:latin typeface="+mj-lt"/>
              </a:rPr>
              <a:t>@PutMapping(“/updateUsersById/{usersid}”)</a:t>
            </a:r>
          </a:p>
          <a:p>
            <a:r>
              <a:rPr lang="en-US" sz="1800" b="1" i="1" dirty="0">
                <a:latin typeface="+mj-lt"/>
              </a:rPr>
              <a:t>@DeleteMapping(“/deleteUsersById/{usersid}”)</a:t>
            </a:r>
          </a:p>
          <a:p>
            <a:r>
              <a:rPr lang="en-US" sz="1800" b="1" i="1" dirty="0">
                <a:latin typeface="+mj-lt"/>
              </a:rPr>
              <a:t>@GetMapping(“/getUsersByUserId/{userid}”)</a:t>
            </a:r>
          </a:p>
          <a:p>
            <a:r>
              <a:rPr lang="en-US" sz="1800" b="1" i="1" dirty="0">
                <a:latin typeface="+mj-lt"/>
              </a:rPr>
              <a:t>@PostMapping(“/saveUsersBloodRequest”)</a:t>
            </a:r>
          </a:p>
          <a:p>
            <a:r>
              <a:rPr lang="en-US" sz="1800" b="1" i="1" dirty="0">
                <a:latin typeface="+mj-lt"/>
              </a:rPr>
              <a:t>@GetMapping(“/getAllUsersBloodRequest”)</a:t>
            </a:r>
          </a:p>
          <a:p>
            <a:r>
              <a:rPr lang="en-US" sz="1800" b="1" i="1" dirty="0">
                <a:latin typeface="+mj-lt"/>
              </a:rPr>
              <a:t>@PutMapping(“/addAcceptRequest/{requestid}”)</a:t>
            </a:r>
          </a:p>
          <a:p>
            <a:r>
              <a:rPr lang="en-US" sz="1800" b="1" i="1" dirty="0">
                <a:latin typeface="+mj-lt"/>
              </a:rPr>
              <a:t>@GetMapping(“/getBloodRequestById/{userid}”)</a:t>
            </a:r>
          </a:p>
          <a:p>
            <a:r>
              <a:rPr lang="en-US" sz="1800" b="1" i="1" dirty="0">
                <a:latin typeface="+mj-lt"/>
              </a:rPr>
              <a:t>@PutMapping(“/receivedBlood/{requestid}”)</a:t>
            </a:r>
          </a:p>
          <a:p>
            <a:r>
              <a:rPr lang="en-US" sz="1800" b="1" i="1" dirty="0">
                <a:latin typeface="+mj-lt"/>
              </a:rPr>
              <a:t>@PutMapping(“/notReceivedBlood/{requestid}”)</a:t>
            </a:r>
          </a:p>
        </p:txBody>
      </p:sp>
    </p:spTree>
    <p:extLst>
      <p:ext uri="{BB962C8B-B14F-4D97-AF65-F5344CB8AC3E}">
        <p14:creationId xmlns:p14="http://schemas.microsoft.com/office/powerpoint/2010/main" val="393069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7C44-2524-0470-D5A6-A73C153C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ER-DIAGRAM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272CB-4378-E500-F044-1A66212D8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58" b="78817"/>
          <a:stretch/>
        </p:blipFill>
        <p:spPr>
          <a:xfrm>
            <a:off x="284630" y="2703348"/>
            <a:ext cx="3908998" cy="23416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597FE-B54E-367C-580C-B96344802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3" r="48812" b="33793"/>
          <a:stretch/>
        </p:blipFill>
        <p:spPr>
          <a:xfrm>
            <a:off x="4259957" y="1166646"/>
            <a:ext cx="7301424" cy="55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4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31D6-F8F2-A62A-2EF5-7AB6DCC5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ADMIN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DFF1D-40E9-D959-5876-995EA476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9854"/>
            <a:ext cx="10515600" cy="4593021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i="1" dirty="0">
                <a:latin typeface="+mj-lt"/>
              </a:rPr>
              <a:t>“login”:  admin login the page based on username password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listofhospitals</a:t>
            </a:r>
            <a:r>
              <a:rPr lang="en-US" sz="2900" b="1" i="1" dirty="0">
                <a:latin typeface="+mj-lt"/>
              </a:rPr>
              <a:t>”: view the list of hospitals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listofbloodbanks</a:t>
            </a:r>
            <a:r>
              <a:rPr lang="en-US" sz="2900" b="1" i="1" dirty="0">
                <a:latin typeface="+mj-lt"/>
              </a:rPr>
              <a:t>”:view the list of blood banks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listofusers</a:t>
            </a:r>
            <a:r>
              <a:rPr lang="en-US" sz="2900" b="1" i="1" dirty="0">
                <a:latin typeface="+mj-lt"/>
              </a:rPr>
              <a:t>”:view the list of users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viewhospital</a:t>
            </a:r>
            <a:r>
              <a:rPr lang="en-US" sz="2900" b="1" i="1" dirty="0">
                <a:latin typeface="+mj-lt"/>
              </a:rPr>
              <a:t>/:</a:t>
            </a:r>
            <a:r>
              <a:rPr lang="en-US" sz="2900" b="1" i="1" dirty="0" err="1">
                <a:latin typeface="+mj-lt"/>
              </a:rPr>
              <a:t>hospitalid</a:t>
            </a:r>
            <a:r>
              <a:rPr lang="en-US" sz="2900" b="1" i="1" dirty="0">
                <a:latin typeface="+mj-lt"/>
              </a:rPr>
              <a:t>”: view the particular hospital details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viewbloodbank</a:t>
            </a:r>
            <a:r>
              <a:rPr lang="en-US" sz="2900" b="1" i="1" dirty="0">
                <a:latin typeface="+mj-lt"/>
              </a:rPr>
              <a:t>/:</a:t>
            </a:r>
            <a:r>
              <a:rPr lang="en-US" sz="2900" b="1" i="1" dirty="0" err="1">
                <a:latin typeface="+mj-lt"/>
              </a:rPr>
              <a:t>bloodbankid</a:t>
            </a:r>
            <a:r>
              <a:rPr lang="en-US" sz="2900" b="1" i="1" dirty="0">
                <a:latin typeface="+mj-lt"/>
              </a:rPr>
              <a:t>”:view the particular blood bank details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viewusers</a:t>
            </a:r>
            <a:r>
              <a:rPr lang="en-US" sz="2900" b="1" i="1" dirty="0">
                <a:latin typeface="+mj-lt"/>
              </a:rPr>
              <a:t>/:</a:t>
            </a:r>
            <a:r>
              <a:rPr lang="en-US" sz="2900" b="1" i="1" dirty="0" err="1">
                <a:latin typeface="+mj-lt"/>
              </a:rPr>
              <a:t>usersid</a:t>
            </a:r>
            <a:r>
              <a:rPr lang="en-US" sz="2900" b="1" i="1" dirty="0">
                <a:latin typeface="+mj-lt"/>
              </a:rPr>
              <a:t>”: view the particular users details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updatehospital</a:t>
            </a:r>
            <a:r>
              <a:rPr lang="en-US" sz="2900" b="1" i="1" dirty="0">
                <a:latin typeface="+mj-lt"/>
              </a:rPr>
              <a:t>/:</a:t>
            </a:r>
            <a:r>
              <a:rPr lang="en-US" sz="2900" b="1" i="1" dirty="0" err="1">
                <a:latin typeface="+mj-lt"/>
              </a:rPr>
              <a:t>hospitalid</a:t>
            </a:r>
            <a:r>
              <a:rPr lang="en-US" sz="2900" b="1" i="1" dirty="0">
                <a:latin typeface="+mj-lt"/>
              </a:rPr>
              <a:t>”: update the hospital based on hospital id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updatebloodbank</a:t>
            </a:r>
            <a:r>
              <a:rPr lang="en-US" sz="2900" b="1" i="1" dirty="0">
                <a:latin typeface="+mj-lt"/>
              </a:rPr>
              <a:t>/:</a:t>
            </a:r>
            <a:r>
              <a:rPr lang="en-US" sz="2900" b="1" i="1" dirty="0" err="1">
                <a:latin typeface="+mj-lt"/>
              </a:rPr>
              <a:t>bloodbankid</a:t>
            </a:r>
            <a:r>
              <a:rPr lang="en-US" sz="2900" b="1" i="1" dirty="0">
                <a:latin typeface="+mj-lt"/>
              </a:rPr>
              <a:t>”: update the blood bank based on blood bank id.</a:t>
            </a:r>
          </a:p>
          <a:p>
            <a:r>
              <a:rPr lang="en-US" sz="2900" b="1" i="1" dirty="0">
                <a:latin typeface="+mj-lt"/>
              </a:rPr>
              <a:t>“admin/</a:t>
            </a:r>
            <a:r>
              <a:rPr lang="en-US" sz="2900" b="1" i="1" dirty="0" err="1">
                <a:latin typeface="+mj-lt"/>
              </a:rPr>
              <a:t>updateusers</a:t>
            </a:r>
            <a:r>
              <a:rPr lang="en-US" sz="2900" b="1" i="1" dirty="0">
                <a:latin typeface="+mj-lt"/>
              </a:rPr>
              <a:t>/:</a:t>
            </a:r>
            <a:r>
              <a:rPr lang="en-US" sz="2900" b="1" i="1" dirty="0" err="1">
                <a:latin typeface="+mj-lt"/>
              </a:rPr>
              <a:t>usersid</a:t>
            </a:r>
            <a:r>
              <a:rPr lang="en-US" sz="2900" b="1" i="1" dirty="0">
                <a:latin typeface="+mj-lt"/>
              </a:rPr>
              <a:t>”:update the users based on users id.</a:t>
            </a:r>
          </a:p>
          <a:p>
            <a:r>
              <a:rPr lang="en-US" sz="2900" b="1" i="1" dirty="0">
                <a:latin typeface="+mj-lt"/>
              </a:rPr>
              <a:t>“admin/add-new-hospital”: admin can add a new hospital.</a:t>
            </a:r>
          </a:p>
          <a:p>
            <a:r>
              <a:rPr lang="en-US" sz="2900" b="1" i="1" dirty="0">
                <a:latin typeface="+mj-lt"/>
              </a:rPr>
              <a:t>“admin/add-new-</a:t>
            </a:r>
            <a:r>
              <a:rPr lang="en-US" sz="2900" b="1" i="1" dirty="0" err="1">
                <a:latin typeface="+mj-lt"/>
              </a:rPr>
              <a:t>bloodbank</a:t>
            </a:r>
            <a:r>
              <a:rPr lang="en-US" sz="2900" b="1" i="1" dirty="0">
                <a:latin typeface="+mj-lt"/>
              </a:rPr>
              <a:t>”: admin can add a new blood bank.</a:t>
            </a:r>
          </a:p>
          <a:p>
            <a:r>
              <a:rPr lang="en-US" sz="2900" b="1" i="1" dirty="0">
                <a:latin typeface="+mj-lt"/>
              </a:rPr>
              <a:t>“admin/add-new-users”: admin can add a new users .</a:t>
            </a:r>
          </a:p>
          <a:p>
            <a:r>
              <a:rPr lang="en-US" sz="2900" b="1" i="1" dirty="0">
                <a:latin typeface="+mj-lt"/>
              </a:rPr>
              <a:t>“admin/view-all-blood-request”: admin view all the blood requests.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26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502-8AA4-BE19-E430-4608A20F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HOSPITAL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E341-B89C-A536-A65C-6EC91ECB1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“hospital/signup”: New hospital can register </a:t>
            </a:r>
          </a:p>
          <a:p>
            <a:r>
              <a:rPr lang="en-US" sz="1800" b="1" i="1" dirty="0">
                <a:latin typeface="+mj-lt"/>
              </a:rPr>
              <a:t>“login”: Hospital can login the page based on username and password.</a:t>
            </a:r>
          </a:p>
          <a:p>
            <a:r>
              <a:rPr lang="en-US" sz="1800" b="1" i="1" dirty="0">
                <a:latin typeface="+mj-lt"/>
              </a:rPr>
              <a:t>“hospital/profile”: Hospital can see the profile.</a:t>
            </a:r>
          </a:p>
          <a:p>
            <a:r>
              <a:rPr lang="en-US" sz="1800" b="1" i="1" dirty="0">
                <a:latin typeface="+mj-lt"/>
              </a:rPr>
              <a:t>“hospital/add-request”:  Hospital can add a blood request based on patient needs.</a:t>
            </a:r>
          </a:p>
          <a:p>
            <a:r>
              <a:rPr lang="en-US" sz="1800" b="1" i="1" dirty="0">
                <a:latin typeface="+mj-lt"/>
              </a:rPr>
              <a:t>“hospital/request-history”: Hospital can see the our particular request  history. </a:t>
            </a:r>
          </a:p>
        </p:txBody>
      </p:sp>
    </p:spTree>
    <p:extLst>
      <p:ext uri="{BB962C8B-B14F-4D97-AF65-F5344CB8AC3E}">
        <p14:creationId xmlns:p14="http://schemas.microsoft.com/office/powerpoint/2010/main" val="3467225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B300-112E-CE5C-5C78-D21703BC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BLOOD BANK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8082-7A4B-D994-94E8-B6820DDBF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“</a:t>
            </a:r>
            <a:r>
              <a:rPr lang="en-US" sz="1800" b="1" i="1" dirty="0" err="1">
                <a:latin typeface="+mj-lt"/>
              </a:rPr>
              <a:t>bloodbank</a:t>
            </a:r>
            <a:r>
              <a:rPr lang="en-US" sz="1800" b="1" i="1" dirty="0">
                <a:latin typeface="+mj-lt"/>
              </a:rPr>
              <a:t>/signup”: New Blood bank  can register .</a:t>
            </a:r>
          </a:p>
          <a:p>
            <a:r>
              <a:rPr lang="en-US" sz="1800" b="1" i="1" dirty="0">
                <a:latin typeface="+mj-lt"/>
              </a:rPr>
              <a:t>“login”: Blood bank login based on username password.</a:t>
            </a:r>
          </a:p>
          <a:p>
            <a:r>
              <a:rPr lang="en-US" sz="1800" b="1" i="1" dirty="0">
                <a:latin typeface="+mj-lt"/>
              </a:rPr>
              <a:t>“blood-bank/profile”: Blood bank can see the profile.</a:t>
            </a:r>
          </a:p>
          <a:p>
            <a:r>
              <a:rPr lang="en-US" sz="1800" b="1" i="1" dirty="0">
                <a:latin typeface="+mj-lt"/>
              </a:rPr>
              <a:t>“blood-bank/add-new-blood-availability”: Blood bank add a new blood availability.</a:t>
            </a:r>
          </a:p>
          <a:p>
            <a:r>
              <a:rPr lang="en-US" sz="1800" b="1" i="1" dirty="0">
                <a:latin typeface="+mj-lt"/>
              </a:rPr>
              <a:t>“blood-bank/dashboard”: After add blood availability see the all blood units</a:t>
            </a:r>
          </a:p>
          <a:p>
            <a:r>
              <a:rPr lang="en-US" sz="1800" b="1" i="1" dirty="0">
                <a:latin typeface="+mj-lt"/>
              </a:rPr>
              <a:t>“blood-bank/update-blood-availability”: Update the unit of bloods.</a:t>
            </a:r>
          </a:p>
          <a:p>
            <a:r>
              <a:rPr lang="en-US" sz="1800" b="1" i="1" dirty="0">
                <a:latin typeface="+mj-lt"/>
              </a:rPr>
              <a:t>“blood-bank/view-request”: View the users request.</a:t>
            </a:r>
          </a:p>
        </p:txBody>
      </p:sp>
    </p:spTree>
    <p:extLst>
      <p:ext uri="{BB962C8B-B14F-4D97-AF65-F5344CB8AC3E}">
        <p14:creationId xmlns:p14="http://schemas.microsoft.com/office/powerpoint/2010/main" val="1827432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78F1-5AE8-A0C1-7091-A0E50ABA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USERS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2CD7-E4E4-DCAC-AA15-79619CBAA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“users/signup”: Add new users or register.</a:t>
            </a:r>
          </a:p>
          <a:p>
            <a:r>
              <a:rPr lang="en-US" sz="1800" b="1" i="1" dirty="0">
                <a:latin typeface="+mj-lt"/>
              </a:rPr>
              <a:t>“login”: Users login based on username password.</a:t>
            </a:r>
          </a:p>
          <a:p>
            <a:r>
              <a:rPr lang="en-US" sz="1800" b="1" i="1" dirty="0">
                <a:latin typeface="+mj-lt"/>
              </a:rPr>
              <a:t>“users/profile”: User can see the profile.</a:t>
            </a:r>
          </a:p>
          <a:p>
            <a:r>
              <a:rPr lang="en-US" sz="1800" b="1" i="1" dirty="0">
                <a:latin typeface="+mj-lt"/>
              </a:rPr>
              <a:t>“users/add-request”: User added new blood request.</a:t>
            </a:r>
          </a:p>
          <a:p>
            <a:r>
              <a:rPr lang="en-US" sz="1800" b="1" i="1" dirty="0">
                <a:latin typeface="+mj-lt"/>
              </a:rPr>
              <a:t>“users/view-request”: View all users blood request.</a:t>
            </a:r>
          </a:p>
          <a:p>
            <a:r>
              <a:rPr lang="en-US" sz="1800" b="1" i="1" dirty="0">
                <a:latin typeface="+mj-lt"/>
              </a:rPr>
              <a:t>“users/request-history”: User can see our blood request history.</a:t>
            </a:r>
          </a:p>
          <a:p>
            <a:r>
              <a:rPr lang="en-US" sz="1800" b="1" i="1" dirty="0">
                <a:latin typeface="+mj-lt"/>
              </a:rPr>
              <a:t>“users/</a:t>
            </a:r>
            <a:r>
              <a:rPr lang="en-US" sz="1800" b="1" i="1" dirty="0" err="1">
                <a:latin typeface="+mj-lt"/>
              </a:rPr>
              <a:t>viewbloodbanks</a:t>
            </a:r>
            <a:r>
              <a:rPr lang="en-US" sz="1800" b="1" i="1" dirty="0">
                <a:latin typeface="+mj-lt"/>
              </a:rPr>
              <a:t>”: User can view all blood banks.</a:t>
            </a:r>
          </a:p>
          <a:p>
            <a:r>
              <a:rPr lang="en-US" sz="1800" b="1" i="1" dirty="0">
                <a:latin typeface="+mj-lt"/>
              </a:rPr>
              <a:t>“users/</a:t>
            </a:r>
            <a:r>
              <a:rPr lang="en-US" sz="1800" b="1" i="1" dirty="0" err="1">
                <a:latin typeface="+mj-lt"/>
              </a:rPr>
              <a:t>viewbloodAvailability</a:t>
            </a:r>
            <a:r>
              <a:rPr lang="en-US" sz="1800" b="1" i="1" dirty="0">
                <a:latin typeface="+mj-lt"/>
              </a:rPr>
              <a:t>/:</a:t>
            </a:r>
            <a:r>
              <a:rPr lang="en-US" sz="1800" b="1" i="1" dirty="0" err="1">
                <a:latin typeface="+mj-lt"/>
              </a:rPr>
              <a:t>userid</a:t>
            </a:r>
            <a:r>
              <a:rPr lang="en-US" sz="1800" b="1" i="1" dirty="0">
                <a:latin typeface="+mj-lt"/>
              </a:rPr>
              <a:t>”: See the blood availability based on the user id</a:t>
            </a:r>
          </a:p>
        </p:txBody>
      </p:sp>
    </p:spTree>
    <p:extLst>
      <p:ext uri="{BB962C8B-B14F-4D97-AF65-F5344CB8AC3E}">
        <p14:creationId xmlns:p14="http://schemas.microsoft.com/office/powerpoint/2010/main" val="3882170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16EE-94A2-E494-E875-741048AE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COMMON URL’S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88C0-55A3-3BB3-DF89-FFC642B9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1" dirty="0">
                <a:latin typeface="+mj-lt"/>
              </a:rPr>
              <a:t>“”: Automatically open the home page .like a hero page</a:t>
            </a:r>
          </a:p>
          <a:p>
            <a:r>
              <a:rPr lang="en-US" sz="1800" b="1" i="1" dirty="0">
                <a:latin typeface="+mj-lt"/>
              </a:rPr>
              <a:t>“home”: Open the home page .like a hero page</a:t>
            </a:r>
          </a:p>
          <a:p>
            <a:r>
              <a:rPr lang="en-US" sz="1800" b="1" i="1" dirty="0">
                <a:latin typeface="+mj-lt"/>
              </a:rPr>
              <a:t>“about”: See the about page for static.</a:t>
            </a:r>
          </a:p>
          <a:p>
            <a:r>
              <a:rPr lang="en-US" sz="1800" b="1" i="1" dirty="0">
                <a:latin typeface="+mj-lt"/>
              </a:rPr>
              <a:t>“terms-and-conditions”: See the terms and conditions .</a:t>
            </a:r>
          </a:p>
          <a:p>
            <a:r>
              <a:rPr lang="en-US" sz="1800" b="1" i="1" dirty="0">
                <a:latin typeface="+mj-lt"/>
              </a:rPr>
              <a:t>“forgot-password”: It’s like a change password.</a:t>
            </a:r>
          </a:p>
          <a:p>
            <a:r>
              <a:rPr lang="en-US" sz="1800" b="1" i="1" dirty="0">
                <a:latin typeface="+mj-lt"/>
              </a:rPr>
              <a:t>“login”: Login the existing user.</a:t>
            </a:r>
          </a:p>
          <a:p>
            <a:r>
              <a:rPr lang="en-US" sz="1800" b="1" i="1" dirty="0">
                <a:latin typeface="+mj-lt"/>
              </a:rPr>
              <a:t>“logout”: Logout the login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25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1666-1592-860E-C8D4-7364F107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1665-0630-111B-EA14-BC0A73CE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Save time and effort for users, hospitals, and blood banks.</a:t>
            </a:r>
          </a:p>
          <a:p>
            <a:r>
              <a:rPr lang="en-US" sz="1800" b="1" i="1" dirty="0">
                <a:latin typeface="+mj-lt"/>
              </a:rPr>
              <a:t>Simplifies blood donation and request processes.</a:t>
            </a:r>
          </a:p>
          <a:p>
            <a:r>
              <a:rPr lang="en-US" sz="1800" b="1" i="1" dirty="0">
                <a:latin typeface="+mj-lt"/>
              </a:rPr>
              <a:t>Provides real-time updates on blood availability and requests.</a:t>
            </a:r>
          </a:p>
          <a:p>
            <a:r>
              <a:rPr lang="en-US" sz="1800" b="1" i="1" dirty="0">
                <a:latin typeface="+mj-lt"/>
              </a:rPr>
              <a:t>Easy to use and navigate for all users.</a:t>
            </a:r>
          </a:p>
          <a:p>
            <a:r>
              <a:rPr lang="en-US" sz="1800" b="1" i="1" dirty="0">
                <a:latin typeface="+mj-lt"/>
              </a:rPr>
              <a:t>Convenient for users to donate or request blood online.</a:t>
            </a:r>
          </a:p>
          <a:p>
            <a:r>
              <a:rPr lang="en-US" sz="1800" b="1" i="1" dirty="0">
                <a:latin typeface="+mj-lt"/>
              </a:rPr>
              <a:t>Efficient management of blood donations, requests, and inventory.</a:t>
            </a:r>
          </a:p>
          <a:p>
            <a:r>
              <a:rPr lang="en-US" sz="1800" b="1" i="1" dirty="0">
                <a:latin typeface="+mj-lt"/>
              </a:rPr>
              <a:t>Reduces delays in fulfilling urgent blood needs.</a:t>
            </a:r>
          </a:p>
          <a:p>
            <a:r>
              <a:rPr lang="en-US" sz="1800" b="1" i="1" dirty="0">
                <a:latin typeface="+mj-lt"/>
              </a:rPr>
              <a:t>Enables quick access to nearby blood banks and donors.</a:t>
            </a:r>
          </a:p>
          <a:p>
            <a:r>
              <a:rPr lang="en-US" sz="1800" b="1" i="1" dirty="0">
                <a:latin typeface="+mj-lt"/>
              </a:rPr>
              <a:t>Encourages more people to donate blood with a user-friendly platform.</a:t>
            </a:r>
          </a:p>
          <a:p>
            <a:r>
              <a:rPr lang="en-US" sz="1800" b="1" i="1" dirty="0">
                <a:latin typeface="+mj-lt"/>
              </a:rPr>
              <a:t>Promotes transparency in the blood donation and distribution process.</a:t>
            </a:r>
          </a:p>
        </p:txBody>
      </p:sp>
    </p:spTree>
    <p:extLst>
      <p:ext uri="{BB962C8B-B14F-4D97-AF65-F5344CB8AC3E}">
        <p14:creationId xmlns:p14="http://schemas.microsoft.com/office/powerpoint/2010/main" val="2811575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3FD6-A484-3CCA-D85E-7A334982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53B21-2A39-EC9D-53AC-28027FCB6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>
                <a:latin typeface="+mj-lt"/>
              </a:rPr>
              <a:t>OS – WINDOWS 11</a:t>
            </a:r>
          </a:p>
          <a:p>
            <a:r>
              <a:rPr lang="en-US" sz="2000" b="1" i="1" dirty="0">
                <a:latin typeface="+mj-lt"/>
              </a:rPr>
              <a:t>IDE – SPRING TOOL SUITE</a:t>
            </a:r>
          </a:p>
          <a:p>
            <a:r>
              <a:rPr lang="en-US" sz="2000" b="1" i="1" dirty="0">
                <a:latin typeface="+mj-lt"/>
              </a:rPr>
              <a:t>CLIENT – POSTMAN</a:t>
            </a:r>
          </a:p>
          <a:p>
            <a:r>
              <a:rPr lang="en-US" sz="2000" b="1" i="1" dirty="0">
                <a:latin typeface="+mj-lt"/>
              </a:rPr>
              <a:t>DATABASE – MYSQL</a:t>
            </a:r>
          </a:p>
          <a:p>
            <a:r>
              <a:rPr lang="en-US" sz="2000" b="1" i="1" dirty="0">
                <a:latin typeface="+mj-lt"/>
              </a:rPr>
              <a:t>FRONTEND – ANGULAR, 	NODEJS</a:t>
            </a:r>
          </a:p>
        </p:txBody>
      </p:sp>
    </p:spTree>
    <p:extLst>
      <p:ext uri="{BB962C8B-B14F-4D97-AF65-F5344CB8AC3E}">
        <p14:creationId xmlns:p14="http://schemas.microsoft.com/office/powerpoint/2010/main" val="3359408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2EC2-6618-24F8-6A34-5871A34E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3E6CA-AD41-9E00-AB75-7A5B59291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CPU – AMD Ryzen 5 5600H with Radeon Graphics </a:t>
            </a:r>
          </a:p>
          <a:p>
            <a:r>
              <a:rPr lang="en-US" sz="1800" b="1" i="1" dirty="0">
                <a:latin typeface="+mj-lt"/>
              </a:rPr>
              <a:t>RAM – 16GB</a:t>
            </a:r>
          </a:p>
          <a:p>
            <a:r>
              <a:rPr lang="en-US" sz="1800" b="1" i="1" dirty="0">
                <a:latin typeface="+mj-lt"/>
              </a:rPr>
              <a:t>HARD DISK – 200GB HARD DISK SPACE</a:t>
            </a:r>
          </a:p>
        </p:txBody>
      </p:sp>
    </p:spTree>
    <p:extLst>
      <p:ext uri="{BB962C8B-B14F-4D97-AF65-F5344CB8AC3E}">
        <p14:creationId xmlns:p14="http://schemas.microsoft.com/office/powerpoint/2010/main" val="426335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08B2-139A-6D89-E91A-8B11FAFD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CONCLUTION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E2CA-26BB-AF16-9C30-B7BD3E8A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i="1" dirty="0">
                <a:latin typeface="+mj-lt"/>
              </a:rPr>
              <a:t>We have successfully implemented the ‘Blood Bank Application’ , with the help of various tools and technologies.</a:t>
            </a:r>
          </a:p>
          <a:p>
            <a:r>
              <a:rPr lang="en-US" sz="1800" b="1" i="1" dirty="0">
                <a:latin typeface="+mj-lt"/>
              </a:rPr>
              <a:t>We have put in dedicated efforts to design and develop this platform effectively.</a:t>
            </a:r>
          </a:p>
          <a:p>
            <a:r>
              <a:rPr lang="en-US" sz="1800" b="1" i="1" dirty="0">
                <a:latin typeface="+mj-lt"/>
              </a:rPr>
              <a:t>Various ideas were incorporated, both from our own creativity and by referring to reliable sources.</a:t>
            </a:r>
          </a:p>
          <a:p>
            <a:r>
              <a:rPr lang="en-US" sz="1800" b="1" i="1" dirty="0">
                <a:latin typeface="+mj-lt"/>
              </a:rPr>
              <a:t>We have successfully developed features for users, hospitals, blood banks, and administrators, ensuring a seamless and efficient experience for all.</a:t>
            </a:r>
          </a:p>
          <a:p>
            <a:r>
              <a:rPr lang="en-US" sz="1800" b="1" i="1" dirty="0">
                <a:latin typeface="+mj-lt"/>
              </a:rPr>
              <a:t>Finally, we hope that this application will make a significant contribution to streamlining blood donation and request processes, ultimately saving lives and creating a positive impact.</a:t>
            </a:r>
          </a:p>
        </p:txBody>
      </p:sp>
    </p:spTree>
    <p:extLst>
      <p:ext uri="{BB962C8B-B14F-4D97-AF65-F5344CB8AC3E}">
        <p14:creationId xmlns:p14="http://schemas.microsoft.com/office/powerpoint/2010/main" val="30880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34E8-C2DC-B96D-28BE-9D7E6DBA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Thank You..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E7EB7-2DE8-6D72-8D1C-4F2568D49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60F3-578D-F83F-0378-F0B8FD93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25BC-EAAD-484F-0E56-5F32FBF8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ER-DIAGRAM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22363A-14AC-3773-88D8-7CBBA1D2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25676" r="4254" b="40750"/>
          <a:stretch/>
        </p:blipFill>
        <p:spPr>
          <a:xfrm>
            <a:off x="233313" y="1576553"/>
            <a:ext cx="5762297" cy="437230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F35DD6-4412-DF97-F0CE-2D505194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6" t="71111" r="50000"/>
          <a:stretch/>
        </p:blipFill>
        <p:spPr>
          <a:xfrm>
            <a:off x="6260997" y="882871"/>
            <a:ext cx="4827418" cy="3063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1CB1D1-21E8-6BC4-BB48-E85266603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9" t="73103"/>
          <a:stretch/>
        </p:blipFill>
        <p:spPr>
          <a:xfrm>
            <a:off x="6260997" y="3862960"/>
            <a:ext cx="4624433" cy="2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4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153E-05F7-409A-801E-71BC361F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WORKING OF BACK-END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6B7B3C5-0E7B-0AA8-92FE-4485A5B6B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8" t="65290" r="14786" b="7174"/>
          <a:stretch/>
        </p:blipFill>
        <p:spPr>
          <a:xfrm>
            <a:off x="8514693" y="5034456"/>
            <a:ext cx="944617" cy="1198178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847F2D-9BE8-7CFB-75DE-32426E02F1E0}"/>
              </a:ext>
            </a:extLst>
          </p:cNvPr>
          <p:cNvSpPr/>
          <p:nvPr/>
        </p:nvSpPr>
        <p:spPr>
          <a:xfrm>
            <a:off x="1073368" y="3428997"/>
            <a:ext cx="1818290" cy="985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r>
              <a:rPr lang="en-US" dirty="0"/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E63B59-43DC-188E-5DC9-6060ADF7CFFE}"/>
              </a:ext>
            </a:extLst>
          </p:cNvPr>
          <p:cNvSpPr/>
          <p:nvPr/>
        </p:nvSpPr>
        <p:spPr>
          <a:xfrm>
            <a:off x="3836275" y="3428996"/>
            <a:ext cx="1818290" cy="985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 Controller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0EC2AE-65BB-7870-BA8C-7322E892EE35}"/>
              </a:ext>
            </a:extLst>
          </p:cNvPr>
          <p:cNvSpPr/>
          <p:nvPr/>
        </p:nvSpPr>
        <p:spPr>
          <a:xfrm>
            <a:off x="6599182" y="3428995"/>
            <a:ext cx="1818290" cy="985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Layer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5D983E-0FC9-FF0E-BD2E-4A816BF504DF}"/>
              </a:ext>
            </a:extLst>
          </p:cNvPr>
          <p:cNvSpPr/>
          <p:nvPr/>
        </p:nvSpPr>
        <p:spPr>
          <a:xfrm>
            <a:off x="9362089" y="3428995"/>
            <a:ext cx="1818290" cy="98534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F9ACE9-4323-54A5-9155-2319EEB0D4B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891658" y="3921669"/>
            <a:ext cx="94461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54D8D5-59D3-D402-3C3F-A5272BF540BE}"/>
              </a:ext>
            </a:extLst>
          </p:cNvPr>
          <p:cNvCxnSpPr>
            <a:cxnSpLocks/>
          </p:cNvCxnSpPr>
          <p:nvPr/>
        </p:nvCxnSpPr>
        <p:spPr>
          <a:xfrm flipV="1">
            <a:off x="5654565" y="3921666"/>
            <a:ext cx="94461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60595-DFB7-BFE4-7638-262B90DD7D12}"/>
              </a:ext>
            </a:extLst>
          </p:cNvPr>
          <p:cNvCxnSpPr>
            <a:cxnSpLocks/>
          </p:cNvCxnSpPr>
          <p:nvPr/>
        </p:nvCxnSpPr>
        <p:spPr>
          <a:xfrm flipV="1">
            <a:off x="8417472" y="3921665"/>
            <a:ext cx="94461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3EA713-3568-725A-BB9D-DE9A20B48E3B}"/>
              </a:ext>
            </a:extLst>
          </p:cNvPr>
          <p:cNvSpPr txBox="1"/>
          <p:nvPr/>
        </p:nvSpPr>
        <p:spPr>
          <a:xfrm>
            <a:off x="8445061" y="6152643"/>
            <a:ext cx="108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5092D99-71DB-F3CA-F27B-5A7101E1F685}"/>
              </a:ext>
            </a:extLst>
          </p:cNvPr>
          <p:cNvCxnSpPr>
            <a:cxnSpLocks/>
            <a:stCxn id="12" idx="2"/>
            <a:endCxn id="20" idx="3"/>
          </p:cNvCxnSpPr>
          <p:nvPr/>
        </p:nvCxnSpPr>
        <p:spPr>
          <a:xfrm rot="5400000">
            <a:off x="9255670" y="4617980"/>
            <a:ext cx="1219205" cy="81192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C679C1-5B01-032F-79E8-8E76F754B921}"/>
              </a:ext>
            </a:extLst>
          </p:cNvPr>
          <p:cNvSpPr txBox="1"/>
          <p:nvPr/>
        </p:nvSpPr>
        <p:spPr>
          <a:xfrm>
            <a:off x="9556531" y="5034456"/>
            <a:ext cx="11338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JPA Entity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4FDC0AC-4CB6-F136-E404-AA482E805689}"/>
              </a:ext>
            </a:extLst>
          </p:cNvPr>
          <p:cNvCxnSpPr>
            <a:cxnSpLocks/>
            <a:stCxn id="11" idx="2"/>
            <a:endCxn id="20" idx="1"/>
          </p:cNvCxnSpPr>
          <p:nvPr/>
        </p:nvCxnSpPr>
        <p:spPr>
          <a:xfrm rot="16200000" flipH="1">
            <a:off x="7401908" y="4520759"/>
            <a:ext cx="1219205" cy="100636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BA7A1C-41FB-A1AC-31AF-B59BB7D2822D}"/>
              </a:ext>
            </a:extLst>
          </p:cNvPr>
          <p:cNvSpPr/>
          <p:nvPr/>
        </p:nvSpPr>
        <p:spPr>
          <a:xfrm>
            <a:off x="4780891" y="1573754"/>
            <a:ext cx="1818291" cy="12192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JPA repository Class providing CRUD Operations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05143CD3-3A2B-82A9-D6FD-E9AEF2991513}"/>
              </a:ext>
            </a:extLst>
          </p:cNvPr>
          <p:cNvCxnSpPr>
            <a:stCxn id="30" idx="2"/>
            <a:endCxn id="11" idx="0"/>
          </p:cNvCxnSpPr>
          <p:nvPr/>
        </p:nvCxnSpPr>
        <p:spPr>
          <a:xfrm rot="16200000" flipH="1">
            <a:off x="6281165" y="2201833"/>
            <a:ext cx="636034" cy="1818290"/>
          </a:xfrm>
          <a:prstGeom prst="curvedConnector3">
            <a:avLst>
              <a:gd name="adj1" fmla="val 58263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D6C68AB-93D0-926A-B792-4CA433FADDA3}"/>
              </a:ext>
            </a:extLst>
          </p:cNvPr>
          <p:cNvSpPr txBox="1"/>
          <p:nvPr/>
        </p:nvSpPr>
        <p:spPr>
          <a:xfrm>
            <a:off x="6126873" y="2804710"/>
            <a:ext cx="240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312412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8510-202E-BBC0-D2A8-30C103ED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WORK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6BAA5-8100-2A57-1E34-87E532882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>
                <a:latin typeface="+mj-lt"/>
              </a:rPr>
              <a:t>Client sends a request to the server for fetching, inserting, deleting and updating the data.</a:t>
            </a:r>
          </a:p>
          <a:p>
            <a:r>
              <a:rPr lang="en-US" i="1" dirty="0">
                <a:latin typeface="+mj-lt"/>
              </a:rPr>
              <a:t>The client give the request to the controller class and picks the respective URL to fetch the data.</a:t>
            </a:r>
          </a:p>
          <a:p>
            <a:r>
              <a:rPr lang="en-US" i="1" dirty="0">
                <a:latin typeface="+mj-lt"/>
              </a:rPr>
              <a:t>The control of the URL goes to the service class and conditions will be executed.</a:t>
            </a:r>
          </a:p>
          <a:p>
            <a:r>
              <a:rPr lang="en-US" i="1" dirty="0">
                <a:latin typeface="+mj-lt"/>
              </a:rPr>
              <a:t>For returning response to the client use the same sequence i.e. service to controller class.</a:t>
            </a:r>
          </a:p>
          <a:p>
            <a:r>
              <a:rPr lang="en-US" i="1" dirty="0">
                <a:latin typeface="+mj-lt"/>
              </a:rPr>
              <a:t>The repository class interacts with the database using spring boot technology.</a:t>
            </a:r>
          </a:p>
        </p:txBody>
      </p:sp>
    </p:spTree>
    <p:extLst>
      <p:ext uri="{BB962C8B-B14F-4D97-AF65-F5344CB8AC3E}">
        <p14:creationId xmlns:p14="http://schemas.microsoft.com/office/powerpoint/2010/main" val="169365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2243</Words>
  <Application>Microsoft Office PowerPoint</Application>
  <PresentationFormat>Widescreen</PresentationFormat>
  <Paragraphs>252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Algerian</vt:lpstr>
      <vt:lpstr>Arial</vt:lpstr>
      <vt:lpstr>Calibri</vt:lpstr>
      <vt:lpstr>Calibri Light</vt:lpstr>
      <vt:lpstr>Wingdings</vt:lpstr>
      <vt:lpstr>Office Theme</vt:lpstr>
      <vt:lpstr>BLOOD BANK APPLICATION</vt:lpstr>
      <vt:lpstr>CONTENTS:</vt:lpstr>
      <vt:lpstr>INTRODUCTION</vt:lpstr>
      <vt:lpstr>KEY FEATURES</vt:lpstr>
      <vt:lpstr>ROLES AND RESPONSIBILITIES</vt:lpstr>
      <vt:lpstr>ER-DIAGRAM</vt:lpstr>
      <vt:lpstr>ER-DIAGRAM</vt:lpstr>
      <vt:lpstr>WORKING OF BACK-END</vt:lpstr>
      <vt:lpstr>WORK FLOW</vt:lpstr>
      <vt:lpstr>WORKING OF FRONT-END</vt:lpstr>
      <vt:lpstr>WORKING OF FRONT-END</vt:lpstr>
      <vt:lpstr>HOME PAGE</vt:lpstr>
      <vt:lpstr>ABOUT PAGE</vt:lpstr>
      <vt:lpstr>LOGIN PAGE</vt:lpstr>
      <vt:lpstr>LOGIN ROLES</vt:lpstr>
      <vt:lpstr>ADMIN LOGIN</vt:lpstr>
      <vt:lpstr>AFTER ADMIN LOGIN </vt:lpstr>
      <vt:lpstr>UPDATE HOSPITAL</vt:lpstr>
      <vt:lpstr>AFTER DELETE HOSPITAL</vt:lpstr>
      <vt:lpstr>ACCEPT THE HOSPITAL REGISTRATION</vt:lpstr>
      <vt:lpstr>AFTER ACCEPT THE HOSPITAL</vt:lpstr>
      <vt:lpstr>AFTER ACCEPT THE HOSPITAL GOT A MAIL</vt:lpstr>
      <vt:lpstr>SAME PROCESS FOLLOWED INTO BLOOD BANK ALSO</vt:lpstr>
      <vt:lpstr>ADMIN CAN ADD ALL USERS</vt:lpstr>
      <vt:lpstr>ADMIN VIEW ALL BLOOD REQUEST</vt:lpstr>
      <vt:lpstr>SIGNUP PAGE</vt:lpstr>
      <vt:lpstr>BLOOD BANK REGISTRATION PAGE</vt:lpstr>
      <vt:lpstr>TERMS AND CONDITION</vt:lpstr>
      <vt:lpstr>BLOODBANK LOGIN AFTER REGISTRATION</vt:lpstr>
      <vt:lpstr>ADMIN ACCEPT THE REGISTRATION AFTER LOGIN</vt:lpstr>
      <vt:lpstr>BLOOD BANK AFTER LOGIN</vt:lpstr>
      <vt:lpstr>ADDED BLOOD AVAILABILITY</vt:lpstr>
      <vt:lpstr>AFTER ADDED BLOOD AVILABILITY</vt:lpstr>
      <vt:lpstr>VIEW USERS REQUEST AND ACCEPT</vt:lpstr>
      <vt:lpstr>BLOOD BANK PROFILE</vt:lpstr>
      <vt:lpstr>ACCEPT USER BLOOD REQUEST</vt:lpstr>
      <vt:lpstr>UPDATE BLOOD AVAILABILITY</vt:lpstr>
      <vt:lpstr>HOSPITAL REGISTRATION PAGE</vt:lpstr>
      <vt:lpstr>HOSPITAL LOGIN </vt:lpstr>
      <vt:lpstr>AFTER LOGIN GO TO HOSPITAL PROFILE</vt:lpstr>
      <vt:lpstr>ADD A BLOOD REQUEST</vt:lpstr>
      <vt:lpstr>VIEW OUR REQUEST HISTORY</vt:lpstr>
      <vt:lpstr>USER REGISTRATION PAGE</vt:lpstr>
      <vt:lpstr>AFTER REGISTRATION USER DIRECTLY GO TO LOGIN</vt:lpstr>
      <vt:lpstr>AFTER LOGIN USER</vt:lpstr>
      <vt:lpstr>VIEW BLOOD BANKS</vt:lpstr>
      <vt:lpstr>VIEW ALL BLOOD AVAILABILITY</vt:lpstr>
      <vt:lpstr>ADD BLOOD REQUEST</vt:lpstr>
      <vt:lpstr>VIEW OUR BLOOD REQUEST HISTORY</vt:lpstr>
      <vt:lpstr>USERS BLOOD REQUEST</vt:lpstr>
      <vt:lpstr>USER ACCEPT BLOOD REQUEST</vt:lpstr>
      <vt:lpstr>FORGOT PASSWORD</vt:lpstr>
      <vt:lpstr>ANNOTATIONS</vt:lpstr>
      <vt:lpstr>ANNOTATIONS</vt:lpstr>
      <vt:lpstr>ANNOTATIONS</vt:lpstr>
      <vt:lpstr>POSTMAN </vt:lpstr>
      <vt:lpstr>BLOOD BANK API’S</vt:lpstr>
      <vt:lpstr>HOSPITAL API’S</vt:lpstr>
      <vt:lpstr>USERS API’S</vt:lpstr>
      <vt:lpstr>ADMIN URL’S</vt:lpstr>
      <vt:lpstr>HOSPITAL URL’S</vt:lpstr>
      <vt:lpstr>BLOOD BANK URL’S</vt:lpstr>
      <vt:lpstr>USERS URL’S</vt:lpstr>
      <vt:lpstr>COMMON URL’S</vt:lpstr>
      <vt:lpstr>ADVANTAGES</vt:lpstr>
      <vt:lpstr>SOFTWARE REQUIREMENTS</vt:lpstr>
      <vt:lpstr>HARDWARE REQUIREMENTS</vt:lpstr>
      <vt:lpstr>CONCLUTION</vt:lpstr>
      <vt:lpstr>Thank You..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Shathis Kannan V</dc:creator>
  <cp:lastModifiedBy>Shathis Kannan V</cp:lastModifiedBy>
  <cp:revision>16</cp:revision>
  <dcterms:created xsi:type="dcterms:W3CDTF">2025-01-14T15:42:42Z</dcterms:created>
  <dcterms:modified xsi:type="dcterms:W3CDTF">2025-01-16T08:59:30Z</dcterms:modified>
</cp:coreProperties>
</file>